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28"/>
  </p:notesMasterIdLst>
  <p:handoutMasterIdLst>
    <p:handoutMasterId r:id="rId29"/>
  </p:handoutMasterIdLst>
  <p:sldIdLst>
    <p:sldId id="444" r:id="rId2"/>
    <p:sldId id="430" r:id="rId3"/>
    <p:sldId id="446" r:id="rId4"/>
    <p:sldId id="407" r:id="rId5"/>
    <p:sldId id="388" r:id="rId6"/>
    <p:sldId id="398" r:id="rId7"/>
    <p:sldId id="449" r:id="rId8"/>
    <p:sldId id="448" r:id="rId9"/>
    <p:sldId id="394" r:id="rId10"/>
    <p:sldId id="424" r:id="rId11"/>
    <p:sldId id="367" r:id="rId12"/>
    <p:sldId id="445" r:id="rId13"/>
    <p:sldId id="455" r:id="rId14"/>
    <p:sldId id="452" r:id="rId15"/>
    <p:sldId id="453" r:id="rId16"/>
    <p:sldId id="454" r:id="rId17"/>
    <p:sldId id="423" r:id="rId18"/>
    <p:sldId id="426" r:id="rId19"/>
    <p:sldId id="456" r:id="rId20"/>
    <p:sldId id="451" r:id="rId21"/>
    <p:sldId id="457" r:id="rId22"/>
    <p:sldId id="458" r:id="rId23"/>
    <p:sldId id="459" r:id="rId24"/>
    <p:sldId id="443" r:id="rId25"/>
    <p:sldId id="460" r:id="rId26"/>
    <p:sldId id="36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B0B"/>
    <a:srgbClr val="F2F2F2"/>
    <a:srgbClr val="1C252C"/>
    <a:srgbClr val="C00200"/>
    <a:srgbClr val="669900"/>
    <a:srgbClr val="0F1D23"/>
    <a:srgbClr val="333333"/>
    <a:srgbClr val="E91924"/>
    <a:srgbClr val="F1EF0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9" autoAdjust="0"/>
    <p:restoredTop sz="95089" autoAdjust="0"/>
  </p:normalViewPr>
  <p:slideViewPr>
    <p:cSldViewPr>
      <p:cViewPr varScale="1">
        <p:scale>
          <a:sx n="106" d="100"/>
          <a:sy n="106" d="100"/>
        </p:scale>
        <p:origin x="704" y="176"/>
      </p:cViewPr>
      <p:guideLst>
        <p:guide orient="horz" pos="2160"/>
        <p:guide pos="3840"/>
      </p:guideLst>
    </p:cSldViewPr>
  </p:slideViewPr>
  <p:notesTextViewPr>
    <p:cViewPr>
      <p:scale>
        <a:sx n="1" d="1"/>
        <a:sy n="1" d="1"/>
      </p:scale>
      <p:origin x="0" y="0"/>
    </p:cViewPr>
  </p:notesTextViewPr>
  <p:sorterViewPr>
    <p:cViewPr>
      <p:scale>
        <a:sx n="180" d="100"/>
        <a:sy n="180" d="100"/>
      </p:scale>
      <p:origin x="0" y="40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DA685B-9678-674D-B5CC-BAB4AFC0AB8B}" type="datetime1">
              <a:rPr lang="en-US" smtClean="0"/>
              <a:t>4/7/20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BF8340-80DB-C244-8B44-F5CAA6E7446F}" type="slidenum">
              <a:rPr lang="en-US" smtClean="0"/>
              <a:t>‹#›</a:t>
            </a:fld>
            <a:endParaRPr lang="en-US"/>
          </a:p>
        </p:txBody>
      </p:sp>
    </p:spTree>
    <p:extLst>
      <p:ext uri="{BB962C8B-B14F-4D97-AF65-F5344CB8AC3E}">
        <p14:creationId xmlns:p14="http://schemas.microsoft.com/office/powerpoint/2010/main" val="40434912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D70218-0C24-5942-AB7A-942F91C66B95}" type="datetime1">
              <a:rPr lang="en-US" smtClean="0"/>
              <a:t>4/7/20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3E5F79-958E-47AE-955B-9233E82DF178}" type="slidenum">
              <a:rPr lang="en-US" smtClean="0"/>
              <a:pPr/>
              <a:t>‹#›</a:t>
            </a:fld>
            <a:endParaRPr lang="en-US" dirty="0"/>
          </a:p>
        </p:txBody>
      </p:sp>
    </p:spTree>
    <p:extLst>
      <p:ext uri="{BB962C8B-B14F-4D97-AF65-F5344CB8AC3E}">
        <p14:creationId xmlns:p14="http://schemas.microsoft.com/office/powerpoint/2010/main" val="3415486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E5F79-958E-47AE-955B-9233E82DF178}" type="slidenum">
              <a:rPr lang="en-US" smtClean="0"/>
              <a:pPr/>
              <a:t>1</a:t>
            </a:fld>
            <a:endParaRPr lang="en-US" dirty="0"/>
          </a:p>
        </p:txBody>
      </p:sp>
    </p:spTree>
    <p:extLst>
      <p:ext uri="{BB962C8B-B14F-4D97-AF65-F5344CB8AC3E}">
        <p14:creationId xmlns:p14="http://schemas.microsoft.com/office/powerpoint/2010/main" val="1005266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On-Plane Efficiency measures the hitter’s ability to stay on plane by building speed in the right direction (towards the pitch)</a:t>
            </a:r>
          </a:p>
          <a:p>
            <a:pPr marL="228600" indent="-228600">
              <a:buAutoNum type="arabicParenR"/>
            </a:pPr>
            <a:r>
              <a:rPr lang="en-US" dirty="0"/>
              <a:t>The higher your on-plane efficiency the better (%)</a:t>
            </a:r>
          </a:p>
          <a:p>
            <a:pPr marL="228600" indent="-228600">
              <a:buAutoNum type="arabicParenR"/>
            </a:pPr>
            <a:r>
              <a:rPr lang="en-US" dirty="0"/>
              <a:t>Each swing has its own swing plane (defined by the vertical bat angle at impact)</a:t>
            </a:r>
          </a:p>
          <a:p>
            <a:pPr marL="228600" indent="-228600">
              <a:buAutoNum type="arabicParenR"/>
            </a:pPr>
            <a:r>
              <a:rPr lang="en-US" dirty="0"/>
              <a:t>Our sensor measures how long you are on that swing plane which has shown to result in more consistent hard contact &amp; barreled balls</a:t>
            </a:r>
          </a:p>
          <a:p>
            <a:pPr marL="228600" indent="-228600">
              <a:buAutoNum type="arabicParenR"/>
            </a:pPr>
            <a:r>
              <a:rPr lang="en-US" dirty="0"/>
              <a:t>Hitters with high on-plane efficiency typically have a more repeatable swing with consistent launch angles and consistent exit velocities</a:t>
            </a:r>
          </a:p>
          <a:p>
            <a:pPr marL="228600" indent="-228600">
              <a:buAutoNum type="arabicParenR"/>
            </a:pPr>
            <a:r>
              <a:rPr lang="en-US" dirty="0"/>
              <a:t>Max Exit Velo and Avg. Exit Velocity </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EB3E5F79-958E-47AE-955B-9233E82DF178}" type="slidenum">
              <a:rPr lang="en-US" smtClean="0"/>
              <a:pPr/>
              <a:t>10</a:t>
            </a:fld>
            <a:endParaRPr lang="en-US" dirty="0"/>
          </a:p>
        </p:txBody>
      </p:sp>
    </p:spTree>
    <p:extLst>
      <p:ext uri="{BB962C8B-B14F-4D97-AF65-F5344CB8AC3E}">
        <p14:creationId xmlns:p14="http://schemas.microsoft.com/office/powerpoint/2010/main" val="3972963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Because our swing plane has no reference to the pitch (sensor on the bat), it’s important to ensure to match your swing plane to the incoming pitch</a:t>
            </a:r>
          </a:p>
          <a:p>
            <a:pPr marL="228600" indent="-228600">
              <a:buAutoNum type="arabicParenR"/>
            </a:pPr>
            <a:r>
              <a:rPr lang="en-US" dirty="0"/>
              <a:t>The average pitch comes in between -6 and -15 degrees, so in order to maximize the probability of contact you would like to match that with your attack angle</a:t>
            </a:r>
          </a:p>
          <a:p>
            <a:pPr marL="228600" indent="-228600">
              <a:buAutoNum type="arabicParenR"/>
            </a:pPr>
            <a:r>
              <a:rPr lang="en-US" dirty="0"/>
              <a:t>These 2 examples show 2 hitters with high on-plane efficiency. The first matches the pitch plane with their attack angle, the other doesn’t. You can see the difference in the opportunities for contact.</a:t>
            </a:r>
          </a:p>
        </p:txBody>
      </p:sp>
      <p:sp>
        <p:nvSpPr>
          <p:cNvPr id="4" name="Slide Number Placeholder 3"/>
          <p:cNvSpPr>
            <a:spLocks noGrp="1"/>
          </p:cNvSpPr>
          <p:nvPr>
            <p:ph type="sldNum" sz="quarter" idx="5"/>
          </p:nvPr>
        </p:nvSpPr>
        <p:spPr/>
        <p:txBody>
          <a:bodyPr/>
          <a:lstStyle/>
          <a:p>
            <a:fld id="{EB3E5F79-958E-47AE-955B-9233E82DF178}" type="slidenum">
              <a:rPr lang="en-US" smtClean="0"/>
              <a:pPr/>
              <a:t>11</a:t>
            </a:fld>
            <a:endParaRPr lang="en-US" dirty="0"/>
          </a:p>
        </p:txBody>
      </p:sp>
    </p:spTree>
    <p:extLst>
      <p:ext uri="{BB962C8B-B14F-4D97-AF65-F5344CB8AC3E}">
        <p14:creationId xmlns:p14="http://schemas.microsoft.com/office/powerpoint/2010/main" val="279072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E5F79-958E-47AE-955B-9233E82DF178}" type="slidenum">
              <a:rPr lang="en-US" smtClean="0"/>
              <a:pPr/>
              <a:t>12</a:t>
            </a:fld>
            <a:endParaRPr lang="en-US" dirty="0"/>
          </a:p>
        </p:txBody>
      </p:sp>
    </p:spTree>
    <p:extLst>
      <p:ext uri="{BB962C8B-B14F-4D97-AF65-F5344CB8AC3E}">
        <p14:creationId xmlns:p14="http://schemas.microsoft.com/office/powerpoint/2010/main" val="1889590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EB3E5F79-958E-47AE-955B-9233E82DF178}" type="slidenum">
              <a:rPr lang="en-US" smtClean="0"/>
              <a:pPr/>
              <a:t>17</a:t>
            </a:fld>
            <a:endParaRPr lang="en-US" dirty="0"/>
          </a:p>
        </p:txBody>
      </p:sp>
    </p:spTree>
    <p:extLst>
      <p:ext uri="{BB962C8B-B14F-4D97-AF65-F5344CB8AC3E}">
        <p14:creationId xmlns:p14="http://schemas.microsoft.com/office/powerpoint/2010/main" val="1910532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Talk through application</a:t>
            </a:r>
          </a:p>
          <a:p>
            <a:pPr marL="228600" indent="-228600">
              <a:buAutoNum type="arabicParenR"/>
            </a:pPr>
            <a:r>
              <a:rPr lang="en-US" dirty="0"/>
              <a:t>Metaphor – Consistency in the load from week to week. </a:t>
            </a:r>
          </a:p>
        </p:txBody>
      </p:sp>
      <p:sp>
        <p:nvSpPr>
          <p:cNvPr id="4" name="Slide Number Placeholder 3"/>
          <p:cNvSpPr>
            <a:spLocks noGrp="1"/>
          </p:cNvSpPr>
          <p:nvPr>
            <p:ph type="sldNum" sz="quarter" idx="5"/>
          </p:nvPr>
        </p:nvSpPr>
        <p:spPr/>
        <p:txBody>
          <a:bodyPr/>
          <a:lstStyle/>
          <a:p>
            <a:fld id="{EB3E5F79-958E-47AE-955B-9233E82DF178}" type="slidenum">
              <a:rPr lang="en-US" smtClean="0"/>
              <a:pPr/>
              <a:t>18</a:t>
            </a:fld>
            <a:endParaRPr lang="en-US" dirty="0"/>
          </a:p>
        </p:txBody>
      </p:sp>
    </p:spTree>
    <p:extLst>
      <p:ext uri="{BB962C8B-B14F-4D97-AF65-F5344CB8AC3E}">
        <p14:creationId xmlns:p14="http://schemas.microsoft.com/office/powerpoint/2010/main" val="3102815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This is an example of 2 hitters who have very similar bat speeds, but build them much differently (as seen by their Rotational Acceleration values)</a:t>
            </a:r>
          </a:p>
          <a:p>
            <a:r>
              <a:rPr lang="en-US" dirty="0"/>
              <a:t>2) The player with higher Rotational Acceleration (13 </a:t>
            </a:r>
            <a:r>
              <a:rPr lang="en-US" dirty="0" err="1"/>
              <a:t>gs</a:t>
            </a:r>
            <a:r>
              <a:rPr lang="en-US" dirty="0"/>
              <a:t>) builds the bat speed quicker and likely sequences better than the player with 6 </a:t>
            </a:r>
            <a:r>
              <a:rPr lang="en-US" dirty="0" err="1"/>
              <a:t>gs</a:t>
            </a:r>
            <a:r>
              <a:rPr lang="en-US" dirty="0"/>
              <a:t> of Rotational Acceleration</a:t>
            </a:r>
          </a:p>
          <a:p>
            <a:r>
              <a:rPr lang="en-US" dirty="0"/>
              <a:t>3) 2 cars can both be traveling at the same speed on the freeway (Bat speed), but how quickly they are able to acceleration from 0-60 is an indicator of their engine (Rotational Acceleration)</a:t>
            </a:r>
          </a:p>
        </p:txBody>
      </p:sp>
      <p:sp>
        <p:nvSpPr>
          <p:cNvPr id="4" name="Slide Number Placeholder 3"/>
          <p:cNvSpPr>
            <a:spLocks noGrp="1"/>
          </p:cNvSpPr>
          <p:nvPr>
            <p:ph type="sldNum" sz="quarter" idx="5"/>
          </p:nvPr>
        </p:nvSpPr>
        <p:spPr/>
        <p:txBody>
          <a:bodyPr/>
          <a:lstStyle/>
          <a:p>
            <a:fld id="{EB3E5F79-958E-47AE-955B-9233E82DF178}" type="slidenum">
              <a:rPr lang="en-US" smtClean="0"/>
              <a:pPr/>
              <a:t>20</a:t>
            </a:fld>
            <a:endParaRPr lang="en-US" dirty="0"/>
          </a:p>
        </p:txBody>
      </p:sp>
    </p:spTree>
    <p:extLst>
      <p:ext uri="{BB962C8B-B14F-4D97-AF65-F5344CB8AC3E}">
        <p14:creationId xmlns:p14="http://schemas.microsoft.com/office/powerpoint/2010/main" val="1890457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EB3E5F79-958E-47AE-955B-9233E82DF178}" type="slidenum">
              <a:rPr lang="en-US" smtClean="0"/>
              <a:pPr/>
              <a:t>24</a:t>
            </a:fld>
            <a:endParaRPr lang="en-US" dirty="0"/>
          </a:p>
        </p:txBody>
      </p:sp>
    </p:spTree>
    <p:extLst>
      <p:ext uri="{BB962C8B-B14F-4D97-AF65-F5344CB8AC3E}">
        <p14:creationId xmlns:p14="http://schemas.microsoft.com/office/powerpoint/2010/main" val="780565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E5F79-958E-47AE-955B-9233E82DF178}" type="slidenum">
              <a:rPr lang="en-US" smtClean="0"/>
              <a:pPr/>
              <a:t>25</a:t>
            </a:fld>
            <a:endParaRPr lang="en-US" dirty="0"/>
          </a:p>
        </p:txBody>
      </p:sp>
    </p:spTree>
    <p:extLst>
      <p:ext uri="{BB962C8B-B14F-4D97-AF65-F5344CB8AC3E}">
        <p14:creationId xmlns:p14="http://schemas.microsoft.com/office/powerpoint/2010/main" val="421550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E5F79-958E-47AE-955B-9233E82DF178}" type="slidenum">
              <a:rPr lang="en-US" smtClean="0"/>
              <a:pPr/>
              <a:t>26</a:t>
            </a:fld>
            <a:endParaRPr lang="en-US" dirty="0"/>
          </a:p>
        </p:txBody>
      </p:sp>
    </p:spTree>
    <p:extLst>
      <p:ext uri="{BB962C8B-B14F-4D97-AF65-F5344CB8AC3E}">
        <p14:creationId xmlns:p14="http://schemas.microsoft.com/office/powerpoint/2010/main" val="177984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EB3E5F79-958E-47AE-955B-9233E82DF178}" type="slidenum">
              <a:rPr lang="en-US" smtClean="0"/>
              <a:pPr/>
              <a:t>2</a:t>
            </a:fld>
            <a:endParaRPr lang="en-US" dirty="0"/>
          </a:p>
        </p:txBody>
      </p:sp>
    </p:spTree>
    <p:extLst>
      <p:ext uri="{BB962C8B-B14F-4D97-AF65-F5344CB8AC3E}">
        <p14:creationId xmlns:p14="http://schemas.microsoft.com/office/powerpoint/2010/main" val="178512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EB3E5F79-958E-47AE-955B-9233E82DF178}" type="slidenum">
              <a:rPr lang="en-US" smtClean="0"/>
              <a:pPr/>
              <a:t>3</a:t>
            </a:fld>
            <a:endParaRPr lang="en-US" dirty="0"/>
          </a:p>
        </p:txBody>
      </p:sp>
    </p:spTree>
    <p:extLst>
      <p:ext uri="{BB962C8B-B14F-4D97-AF65-F5344CB8AC3E}">
        <p14:creationId xmlns:p14="http://schemas.microsoft.com/office/powerpoint/2010/main" val="1770827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This is an example of 2 hitters who have very similar bat speeds, but build them much differently (as seen by their Rotational Acceleration values)</a:t>
            </a:r>
          </a:p>
          <a:p>
            <a:r>
              <a:rPr lang="en-US" dirty="0"/>
              <a:t>2) The player with higher Rotational Acceleration (13 </a:t>
            </a:r>
            <a:r>
              <a:rPr lang="en-US" dirty="0" err="1"/>
              <a:t>gs</a:t>
            </a:r>
            <a:r>
              <a:rPr lang="en-US" dirty="0"/>
              <a:t>) builds the bat speed quicker and likely sequences better than the player with 6 </a:t>
            </a:r>
            <a:r>
              <a:rPr lang="en-US" dirty="0" err="1"/>
              <a:t>gs</a:t>
            </a:r>
            <a:r>
              <a:rPr lang="en-US" dirty="0"/>
              <a:t> of Rotational Acceleration</a:t>
            </a:r>
          </a:p>
          <a:p>
            <a:r>
              <a:rPr lang="en-US" dirty="0"/>
              <a:t>3) 2 cars can both be traveling at the same speed on the freeway (Bat speed), but how quickly they are able to acceleration from 0-60 is an indicator of their engine (Rotational Acceleration)</a:t>
            </a:r>
          </a:p>
        </p:txBody>
      </p:sp>
      <p:sp>
        <p:nvSpPr>
          <p:cNvPr id="4" name="Slide Number Placeholder 3"/>
          <p:cNvSpPr>
            <a:spLocks noGrp="1"/>
          </p:cNvSpPr>
          <p:nvPr>
            <p:ph type="sldNum" sz="quarter" idx="5"/>
          </p:nvPr>
        </p:nvSpPr>
        <p:spPr/>
        <p:txBody>
          <a:bodyPr/>
          <a:lstStyle/>
          <a:p>
            <a:fld id="{EB3E5F79-958E-47AE-955B-9233E82DF178}" type="slidenum">
              <a:rPr lang="en-US" smtClean="0"/>
              <a:pPr/>
              <a:t>4</a:t>
            </a:fld>
            <a:endParaRPr lang="en-US" dirty="0"/>
          </a:p>
        </p:txBody>
      </p:sp>
    </p:spTree>
    <p:extLst>
      <p:ext uri="{BB962C8B-B14F-4D97-AF65-F5344CB8AC3E}">
        <p14:creationId xmlns:p14="http://schemas.microsoft.com/office/powerpoint/2010/main" val="2382192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E5F79-958E-47AE-955B-9233E82DF178}" type="slidenum">
              <a:rPr lang="en-US" smtClean="0"/>
              <a:pPr/>
              <a:t>5</a:t>
            </a:fld>
            <a:endParaRPr lang="en-US" dirty="0"/>
          </a:p>
        </p:txBody>
      </p:sp>
    </p:spTree>
    <p:extLst>
      <p:ext uri="{BB962C8B-B14F-4D97-AF65-F5344CB8AC3E}">
        <p14:creationId xmlns:p14="http://schemas.microsoft.com/office/powerpoint/2010/main" val="396925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Rotational Acceleration measures how quickly you build bat speed &amp; is a great indicator of how well a hitter sequences</a:t>
            </a:r>
          </a:p>
          <a:p>
            <a:r>
              <a:rPr lang="en-US" dirty="0"/>
              <a:t>2) Players who sequence well (hips then torso, then shoulders, then arms, hands, bat) will have higher Rotational Acceleration values because it is physically impossible to register high values without proper sequencing</a:t>
            </a:r>
          </a:p>
          <a:p>
            <a:r>
              <a:rPr lang="en-US" dirty="0"/>
              <a:t>3) High Rotational Acceleration results in hitters with dynamic power, who don’t sacrifice consistent contact for power &amp; have the ability to spread power to all fields</a:t>
            </a:r>
          </a:p>
          <a:p>
            <a:r>
              <a:rPr lang="en-US" dirty="0"/>
              <a:t>4) High Rotational Acceleration also allows for a more adjustable swing to different pitch types and locations because the hands typically aren't committed until late in the swing</a:t>
            </a:r>
          </a:p>
        </p:txBody>
      </p:sp>
      <p:sp>
        <p:nvSpPr>
          <p:cNvPr id="4" name="Slide Number Placeholder 3"/>
          <p:cNvSpPr>
            <a:spLocks noGrp="1"/>
          </p:cNvSpPr>
          <p:nvPr>
            <p:ph type="sldNum" sz="quarter" idx="5"/>
          </p:nvPr>
        </p:nvSpPr>
        <p:spPr/>
        <p:txBody>
          <a:bodyPr/>
          <a:lstStyle/>
          <a:p>
            <a:fld id="{EB3E5F79-958E-47AE-955B-9233E82DF178}" type="slidenum">
              <a:rPr lang="en-US" smtClean="0"/>
              <a:pPr/>
              <a:t>6</a:t>
            </a:fld>
            <a:endParaRPr lang="en-US" dirty="0"/>
          </a:p>
        </p:txBody>
      </p:sp>
    </p:spTree>
    <p:extLst>
      <p:ext uri="{BB962C8B-B14F-4D97-AF65-F5344CB8AC3E}">
        <p14:creationId xmlns:p14="http://schemas.microsoft.com/office/powerpoint/2010/main" val="2947008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EB3E5F79-958E-47AE-955B-9233E82DF178}" type="slidenum">
              <a:rPr lang="en-US" smtClean="0"/>
              <a:pPr/>
              <a:t>7</a:t>
            </a:fld>
            <a:endParaRPr lang="en-US" dirty="0"/>
          </a:p>
        </p:txBody>
      </p:sp>
    </p:spTree>
    <p:extLst>
      <p:ext uri="{BB962C8B-B14F-4D97-AF65-F5344CB8AC3E}">
        <p14:creationId xmlns:p14="http://schemas.microsoft.com/office/powerpoint/2010/main" val="2150811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EB3E5F79-958E-47AE-955B-9233E82DF178}" type="slidenum">
              <a:rPr lang="en-US" smtClean="0"/>
              <a:pPr/>
              <a:t>8</a:t>
            </a:fld>
            <a:endParaRPr lang="en-US" dirty="0"/>
          </a:p>
        </p:txBody>
      </p:sp>
    </p:spTree>
    <p:extLst>
      <p:ext uri="{BB962C8B-B14F-4D97-AF65-F5344CB8AC3E}">
        <p14:creationId xmlns:p14="http://schemas.microsoft.com/office/powerpoint/2010/main" val="1894236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On-Plane Efficiency measures the hitter’s ability to stay on plane by building speed in the right direction (towards the pitch)</a:t>
            </a:r>
          </a:p>
          <a:p>
            <a:pPr marL="228600" indent="-228600">
              <a:buAutoNum type="arabicParenR"/>
            </a:pPr>
            <a:r>
              <a:rPr lang="en-US" dirty="0"/>
              <a:t>The higher your on-plane efficiency the better (%)</a:t>
            </a:r>
          </a:p>
          <a:p>
            <a:pPr marL="228600" indent="-228600">
              <a:buAutoNum type="arabicParenR"/>
            </a:pPr>
            <a:r>
              <a:rPr lang="en-US" dirty="0"/>
              <a:t>Each swing has its own swing plane (defined by the vertical bat angle at impact)</a:t>
            </a:r>
          </a:p>
          <a:p>
            <a:pPr marL="228600" indent="-228600">
              <a:buAutoNum type="arabicParenR"/>
            </a:pPr>
            <a:r>
              <a:rPr lang="en-US" dirty="0"/>
              <a:t>Our sensor measures how long you are on that swing plane which has shown to result in more consistent hard contact &amp; barreled balls</a:t>
            </a:r>
          </a:p>
          <a:p>
            <a:pPr marL="228600" indent="-228600">
              <a:buAutoNum type="arabicParenR"/>
            </a:pPr>
            <a:r>
              <a:rPr lang="en-US" dirty="0"/>
              <a:t>Hitters with high on-plane efficiency typically have a more repeatable swing with consistent launch angles and consistent exit velocities</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EB3E5F79-958E-47AE-955B-9233E82DF178}" type="slidenum">
              <a:rPr lang="en-US" smtClean="0"/>
              <a:pPr/>
              <a:t>9</a:t>
            </a:fld>
            <a:endParaRPr lang="en-US" dirty="0"/>
          </a:p>
        </p:txBody>
      </p:sp>
    </p:spTree>
    <p:extLst>
      <p:ext uri="{BB962C8B-B14F-4D97-AF65-F5344CB8AC3E}">
        <p14:creationId xmlns:p14="http://schemas.microsoft.com/office/powerpoint/2010/main" val="12493770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ack">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3B9C3C-F231-8B45-9463-83763981E7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000" b="20000"/>
          <a:stretch/>
        </p:blipFill>
        <p:spPr>
          <a:xfrm>
            <a:off x="0" y="0"/>
            <a:ext cx="12192000" cy="6858000"/>
          </a:xfrm>
          <a:prstGeom prst="rect">
            <a:avLst/>
          </a:prstGeom>
        </p:spPr>
      </p:pic>
      <p:sp>
        <p:nvSpPr>
          <p:cNvPr id="13" name="Text Placeholder 1">
            <a:extLst>
              <a:ext uri="{FF2B5EF4-FFF2-40B4-BE49-F238E27FC236}">
                <a16:creationId xmlns:a16="http://schemas.microsoft.com/office/drawing/2014/main" id="{ADB4A5FF-4A68-3047-85C8-39CA70993B97}"/>
              </a:ext>
            </a:extLst>
          </p:cNvPr>
          <p:cNvSpPr>
            <a:spLocks noGrp="1"/>
          </p:cNvSpPr>
          <p:nvPr>
            <p:ph type="body" sz="quarter" idx="10" hasCustomPrompt="1"/>
          </p:nvPr>
        </p:nvSpPr>
        <p:spPr>
          <a:xfrm>
            <a:off x="609600" y="3962400"/>
            <a:ext cx="10972800" cy="1400340"/>
          </a:xfrm>
          <a:prstGeom prst="rect">
            <a:avLst/>
          </a:prstGeom>
        </p:spPr>
        <p:txBody>
          <a:bodyPr anchor="ctr"/>
          <a:lstStyle>
            <a:lvl1pPr algn="ctr">
              <a:defRPr b="1">
                <a:solidFill>
                  <a:srgbClr val="F2F2F2"/>
                </a:solidFill>
              </a:defRPr>
            </a:lvl1pPr>
          </a:lstStyle>
          <a:p>
            <a:pPr lvl="0"/>
            <a:r>
              <a:rPr lang="en-US" dirty="0"/>
              <a:t>Enter Presentation Title Here</a:t>
            </a:r>
          </a:p>
        </p:txBody>
      </p:sp>
      <p:pic>
        <p:nvPicPr>
          <p:cNvPr id="6" name="Picture 5">
            <a:extLst>
              <a:ext uri="{FF2B5EF4-FFF2-40B4-BE49-F238E27FC236}">
                <a16:creationId xmlns:a16="http://schemas.microsoft.com/office/drawing/2014/main" id="{09C47B0F-EC94-714F-B278-FBBEE1C8AAB2}"/>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609600" y="533400"/>
            <a:ext cx="2438400" cy="726130"/>
          </a:xfrm>
          <a:prstGeom prst="rect">
            <a:avLst/>
          </a:prstGeom>
        </p:spPr>
      </p:pic>
    </p:spTree>
    <p:extLst>
      <p:ext uri="{BB962C8B-B14F-4D97-AF65-F5344CB8AC3E}">
        <p14:creationId xmlns:p14="http://schemas.microsoft.com/office/powerpoint/2010/main" val="42763473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Graphic Overlay - Bullets - Bright Imag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4343400"/>
            <a:ext cx="5242560" cy="1828800"/>
          </a:xfrm>
          <a:prstGeom prst="rect">
            <a:avLst/>
          </a:prstGeom>
        </p:spPr>
        <p:txBody>
          <a:bodyPr>
            <a:noAutofit/>
          </a:bodyPr>
          <a:lstStyle>
            <a:lvl1pPr marL="342900" indent="-342900">
              <a:lnSpc>
                <a:spcPts val="3000"/>
              </a:lnSpc>
              <a:spcBef>
                <a:spcPts val="600"/>
              </a:spcBef>
              <a:spcAft>
                <a:spcPts val="600"/>
              </a:spcAft>
              <a:buFont typeface="Arial"/>
              <a:buChar char="•"/>
              <a:defRPr sz="2000" b="0"/>
            </a:lvl1pPr>
            <a:lvl2pPr marL="365760" indent="-228600">
              <a:lnSpc>
                <a:spcPts val="2000"/>
              </a:lnSpc>
              <a:spcBef>
                <a:spcPts val="300"/>
              </a:spcBef>
              <a:spcAft>
                <a:spcPts val="300"/>
              </a:spcAft>
              <a:buSzPct val="110000"/>
              <a:defRPr sz="2000"/>
            </a:lvl2pPr>
            <a:lvl3pPr marL="548640" indent="-182880">
              <a:lnSpc>
                <a:spcPts val="1800"/>
              </a:lnSpc>
              <a:spcBef>
                <a:spcPts val="200"/>
              </a:spcBef>
              <a:spcAft>
                <a:spcPts val="200"/>
              </a:spcAft>
              <a:buSzPct val="80000"/>
              <a:buFont typeface="Wingdings" charset="2"/>
              <a:buChar char="§"/>
              <a:defRPr sz="1600"/>
            </a:lvl3pPr>
            <a:lvl4pPr marL="548640" indent="0">
              <a:lnSpc>
                <a:spcPts val="1800"/>
              </a:lnSpc>
              <a:spcBef>
                <a:spcPts val="200"/>
              </a:spcBef>
              <a:spcAft>
                <a:spcPts val="200"/>
              </a:spcAft>
              <a:buSzPct val="80000"/>
              <a:buNone/>
              <a:defRPr sz="1600"/>
            </a:lvl4pPr>
            <a:lvl5pPr marL="731520" indent="0">
              <a:lnSpc>
                <a:spcPts val="1600"/>
              </a:lnSpc>
              <a:spcBef>
                <a:spcPts val="200"/>
              </a:spcBef>
              <a:buSzPct val="70000"/>
              <a:buFont typeface="Arial"/>
              <a:buNone/>
              <a:defRPr sz="1600"/>
            </a:lvl5pPr>
          </a:lstStyle>
          <a:p>
            <a:pPr lvl="0"/>
            <a:r>
              <a:rPr lang="en-US" dirty="0"/>
              <a:t>Enter text here …</a:t>
            </a:r>
          </a:p>
        </p:txBody>
      </p:sp>
      <p:sp>
        <p:nvSpPr>
          <p:cNvPr id="11" name="Title Placeholder 9"/>
          <p:cNvSpPr>
            <a:spLocks noGrp="1"/>
          </p:cNvSpPr>
          <p:nvPr>
            <p:ph type="title" hasCustomPrompt="1"/>
          </p:nvPr>
        </p:nvSpPr>
        <p:spPr>
          <a:xfrm>
            <a:off x="609600" y="0"/>
            <a:ext cx="10972800" cy="1143000"/>
          </a:xfrm>
          <a:prstGeom prst="rect">
            <a:avLst/>
          </a:prstGeom>
          <a:noFill/>
        </p:spPr>
        <p:txBody>
          <a:bodyPr vert="horz" lIns="91440" tIns="45720" rIns="91440" bIns="45720" rtlCol="0" anchor="ctr">
            <a:normAutofit/>
          </a:bodyPr>
          <a:lstStyle>
            <a:lvl1pPr algn="ctr">
              <a:lnSpc>
                <a:spcPts val="3600"/>
              </a:lnSpc>
              <a:defRPr b="1">
                <a:ln w="6350" cmpd="sng">
                  <a:noFill/>
                </a:ln>
                <a:solidFill>
                  <a:schemeClr val="tx1"/>
                </a:solidFill>
              </a:defRPr>
            </a:lvl1pPr>
          </a:lstStyle>
          <a:p>
            <a:r>
              <a:rPr lang="en-US" dirty="0"/>
              <a:t>Enter Title Here …</a:t>
            </a:r>
          </a:p>
        </p:txBody>
      </p:sp>
      <p:sp>
        <p:nvSpPr>
          <p:cNvPr id="9" name="Content Placeholder 2"/>
          <p:cNvSpPr>
            <a:spLocks noGrp="1"/>
          </p:cNvSpPr>
          <p:nvPr>
            <p:ph idx="10" hasCustomPrompt="1"/>
          </p:nvPr>
        </p:nvSpPr>
        <p:spPr>
          <a:xfrm>
            <a:off x="6339840" y="4343400"/>
            <a:ext cx="5242560" cy="1828800"/>
          </a:xfrm>
          <a:prstGeom prst="rect">
            <a:avLst/>
          </a:prstGeom>
        </p:spPr>
        <p:txBody>
          <a:bodyPr>
            <a:noAutofit/>
          </a:bodyPr>
          <a:lstStyle>
            <a:lvl1pPr marL="342900" indent="-342900">
              <a:lnSpc>
                <a:spcPts val="3000"/>
              </a:lnSpc>
              <a:spcBef>
                <a:spcPts val="600"/>
              </a:spcBef>
              <a:spcAft>
                <a:spcPts val="600"/>
              </a:spcAft>
              <a:buFont typeface="Arial"/>
              <a:buChar char="•"/>
              <a:defRPr sz="2000" b="0"/>
            </a:lvl1pPr>
            <a:lvl2pPr marL="365760" indent="-228600">
              <a:lnSpc>
                <a:spcPts val="2000"/>
              </a:lnSpc>
              <a:spcBef>
                <a:spcPts val="300"/>
              </a:spcBef>
              <a:spcAft>
                <a:spcPts val="300"/>
              </a:spcAft>
              <a:buSzPct val="110000"/>
              <a:defRPr sz="2000"/>
            </a:lvl2pPr>
            <a:lvl3pPr marL="548640" indent="-182880">
              <a:lnSpc>
                <a:spcPts val="1800"/>
              </a:lnSpc>
              <a:spcBef>
                <a:spcPts val="200"/>
              </a:spcBef>
              <a:spcAft>
                <a:spcPts val="200"/>
              </a:spcAft>
              <a:buSzPct val="80000"/>
              <a:buFont typeface="Wingdings" charset="2"/>
              <a:buChar char="§"/>
              <a:defRPr sz="1600"/>
            </a:lvl3pPr>
            <a:lvl4pPr marL="548640" indent="0">
              <a:lnSpc>
                <a:spcPts val="1800"/>
              </a:lnSpc>
              <a:spcBef>
                <a:spcPts val="200"/>
              </a:spcBef>
              <a:spcAft>
                <a:spcPts val="200"/>
              </a:spcAft>
              <a:buSzPct val="80000"/>
              <a:buNone/>
              <a:defRPr sz="1600"/>
            </a:lvl4pPr>
            <a:lvl5pPr marL="731520" indent="0">
              <a:lnSpc>
                <a:spcPts val="1600"/>
              </a:lnSpc>
              <a:spcBef>
                <a:spcPts val="200"/>
              </a:spcBef>
              <a:buSzPct val="70000"/>
              <a:buFont typeface="Arial"/>
              <a:buNone/>
              <a:defRPr sz="1600"/>
            </a:lvl5pPr>
          </a:lstStyle>
          <a:p>
            <a:pPr lvl="0"/>
            <a:r>
              <a:rPr lang="en-US" dirty="0"/>
              <a:t>Enter text here …</a:t>
            </a:r>
          </a:p>
        </p:txBody>
      </p:sp>
      <p:pic>
        <p:nvPicPr>
          <p:cNvPr id="13" name="Picture 12" descr="Blast-black-landscape.png">
            <a:extLst>
              <a:ext uri="{FF2B5EF4-FFF2-40B4-BE49-F238E27FC236}">
                <a16:creationId xmlns:a16="http://schemas.microsoft.com/office/drawing/2014/main" id="{07310AB2-F91B-B74E-962D-6D7F6E5FCA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622" y="6287722"/>
            <a:ext cx="1422400" cy="464058"/>
          </a:xfrm>
          <a:prstGeom prst="rect">
            <a:avLst/>
          </a:prstGeom>
        </p:spPr>
      </p:pic>
      <p:sp>
        <p:nvSpPr>
          <p:cNvPr id="16" name="Slide Number Placeholder 5">
            <a:extLst>
              <a:ext uri="{FF2B5EF4-FFF2-40B4-BE49-F238E27FC236}">
                <a16:creationId xmlns:a16="http://schemas.microsoft.com/office/drawing/2014/main" id="{C11165C9-D5BD-7844-8E4B-49EBB62E7E5F}"/>
              </a:ext>
            </a:extLst>
          </p:cNvPr>
          <p:cNvSpPr>
            <a:spLocks noGrp="1"/>
          </p:cNvSpPr>
          <p:nvPr>
            <p:ph type="sldNum" sz="quarter" idx="4"/>
          </p:nvPr>
        </p:nvSpPr>
        <p:spPr>
          <a:xfrm>
            <a:off x="0" y="6419088"/>
            <a:ext cx="609600" cy="237744"/>
          </a:xfrm>
          <a:prstGeom prst="rect">
            <a:avLst/>
          </a:prstGeom>
        </p:spPr>
        <p:txBody>
          <a:bodyPr vert="horz" lIns="91440" tIns="45720" rIns="91440" bIns="45720" rtlCol="0" anchor="ctr"/>
          <a:lstStyle>
            <a:lvl1pPr algn="r">
              <a:defRPr sz="1000">
                <a:solidFill>
                  <a:schemeClr val="bg1">
                    <a:lumMod val="65000"/>
                  </a:schemeClr>
                </a:solidFill>
                <a:latin typeface="Arial"/>
                <a:cs typeface="Arial"/>
              </a:defRPr>
            </a:lvl1pPr>
          </a:lstStyle>
          <a:p>
            <a:fld id="{7E8EAAC7-34D8-4D1B-86D3-E02F18A338F2}" type="slidenum">
              <a:rPr lang="en-US" smtClean="0"/>
              <a:pPr/>
              <a:t>‹#›</a:t>
            </a:fld>
            <a:endParaRPr lang="en-US" dirty="0"/>
          </a:p>
        </p:txBody>
      </p:sp>
      <p:sp>
        <p:nvSpPr>
          <p:cNvPr id="17" name="Footer Placeholder 3">
            <a:extLst>
              <a:ext uri="{FF2B5EF4-FFF2-40B4-BE49-F238E27FC236}">
                <a16:creationId xmlns:a16="http://schemas.microsoft.com/office/drawing/2014/main" id="{78280A4A-7718-EA4D-A63E-B125E899EC66}"/>
              </a:ext>
            </a:extLst>
          </p:cNvPr>
          <p:cNvSpPr>
            <a:spLocks noGrp="1"/>
          </p:cNvSpPr>
          <p:nvPr>
            <p:ph type="ftr" sz="quarter" idx="3"/>
          </p:nvPr>
        </p:nvSpPr>
        <p:spPr>
          <a:xfrm>
            <a:off x="609600" y="6420306"/>
            <a:ext cx="4876800" cy="237744"/>
          </a:xfrm>
          <a:prstGeom prst="rect">
            <a:avLst/>
          </a:prstGeom>
        </p:spPr>
        <p:txBody>
          <a:bodyPr/>
          <a:lstStyle/>
          <a:p>
            <a:r>
              <a:rPr lang="en-US" dirty="0"/>
              <a:t>© Blast Motion. Company confidential - all rights reserved.</a:t>
            </a:r>
          </a:p>
        </p:txBody>
      </p:sp>
    </p:spTree>
    <p:extLst>
      <p:ext uri="{BB962C8B-B14F-4D97-AF65-F5344CB8AC3E}">
        <p14:creationId xmlns:p14="http://schemas.microsoft.com/office/powerpoint/2010/main" val="115572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240642"/>
      </p:ext>
    </p:extLst>
  </p:cSld>
  <p:clrMapOvr>
    <a:masterClrMapping/>
  </p:clrMapOvr>
  <p:transition>
    <p:fade/>
  </p:transition>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nal Slide">
    <p:bg>
      <p:bgPr>
        <a:solidFill>
          <a:srgbClr val="1C252C"/>
        </a:solidFill>
        <a:effectLst/>
      </p:bgPr>
    </p:bg>
    <p:spTree>
      <p:nvGrpSpPr>
        <p:cNvPr id="1" name=""/>
        <p:cNvGrpSpPr/>
        <p:nvPr/>
      </p:nvGrpSpPr>
      <p:grpSpPr>
        <a:xfrm>
          <a:off x="0" y="0"/>
          <a:ext cx="0" cy="0"/>
          <a:chOff x="0" y="0"/>
          <a:chExt cx="0" cy="0"/>
        </a:xfrm>
      </p:grpSpPr>
      <p:pic>
        <p:nvPicPr>
          <p:cNvPr id="11" name="pasted-image.pdf"/>
          <p:cNvPicPr>
            <a:picLocks noChangeAspect="1"/>
          </p:cNvPicPr>
          <p:nvPr userDrawn="1"/>
        </p:nvPicPr>
        <p:blipFill>
          <a:blip r:embed="rId2"/>
          <a:stretch>
            <a:fillRect/>
          </a:stretch>
        </p:blipFill>
        <p:spPr>
          <a:xfrm>
            <a:off x="776975" y="5588484"/>
            <a:ext cx="2173542" cy="646403"/>
          </a:xfrm>
          <a:prstGeom prst="rect">
            <a:avLst/>
          </a:prstGeom>
          <a:ln w="12700">
            <a:miter lim="400000"/>
          </a:ln>
        </p:spPr>
      </p:pic>
      <p:sp>
        <p:nvSpPr>
          <p:cNvPr id="12" name="Shape 644"/>
          <p:cNvSpPr/>
          <p:nvPr userDrawn="1"/>
        </p:nvSpPr>
        <p:spPr>
          <a:xfrm>
            <a:off x="3647202" y="5703026"/>
            <a:ext cx="3333702" cy="492325"/>
          </a:xfrm>
          <a:prstGeom prst="rect">
            <a:avLst/>
          </a:prstGeom>
          <a:ln w="12700">
            <a:miter lim="400000"/>
          </a:ln>
          <a:extLst>
            <a:ext uri="{C572A759-6A51-4108-AA02-DFA0A04FC94B}">
              <ma14:wrappingTextBoxFlag xmlns:ma14="http://schemas.microsoft.com/office/mac/drawingml/2011/main" xmlns="" val="1"/>
            </a:ext>
          </a:extLst>
        </p:spPr>
        <p:txBody>
          <a:bodyPr lIns="8798" tIns="8798" rIns="8798" bIns="8798">
            <a:noAutofit/>
          </a:bodyPr>
          <a:lstStyle/>
          <a:p>
            <a:pPr defTabSz="200627">
              <a:defRPr sz="1525">
                <a:solidFill>
                  <a:srgbClr val="FFFFFF"/>
                </a:solidFill>
                <a:latin typeface="Helvetica Light"/>
                <a:ea typeface="Helvetica Light"/>
                <a:cs typeface="Helvetica Light"/>
                <a:sym typeface="Helvetica Light"/>
              </a:defRPr>
            </a:pPr>
            <a:r>
              <a:rPr sz="1400" b="1" dirty="0">
                <a:solidFill>
                  <a:schemeClr val="bg1"/>
                </a:solidFill>
                <a:latin typeface="Arial" charset="0"/>
                <a:ea typeface="Arial" charset="0"/>
                <a:cs typeface="Arial" charset="0"/>
              </a:rPr>
              <a:t>THANK YOU</a:t>
            </a:r>
          </a:p>
          <a:p>
            <a:pPr defTabSz="200627">
              <a:defRPr sz="1220">
                <a:solidFill>
                  <a:srgbClr val="FFFFFF"/>
                </a:solidFill>
                <a:latin typeface="Helvetica Light"/>
                <a:ea typeface="Helvetica Light"/>
                <a:cs typeface="Helvetica Light"/>
                <a:sym typeface="Helvetica Light"/>
              </a:defRPr>
            </a:pPr>
            <a:r>
              <a:rPr lang="en-US" sz="1000" dirty="0" err="1">
                <a:solidFill>
                  <a:schemeClr val="bg1"/>
                </a:solidFill>
                <a:latin typeface="Arial" charset="0"/>
                <a:ea typeface="Arial" charset="0"/>
                <a:cs typeface="Arial" charset="0"/>
              </a:rPr>
              <a:t>blastmotion.com</a:t>
            </a:r>
            <a:endParaRPr sz="1000" dirty="0">
              <a:solidFill>
                <a:schemeClr val="bg1"/>
              </a:solidFill>
              <a:latin typeface="Arial" charset="0"/>
              <a:ea typeface="Arial" charset="0"/>
              <a:cs typeface="Arial" charset="0"/>
            </a:endParaRPr>
          </a:p>
        </p:txBody>
      </p:sp>
      <p:sp>
        <p:nvSpPr>
          <p:cNvPr id="14" name="Shape 645"/>
          <p:cNvSpPr/>
          <p:nvPr userDrawn="1"/>
        </p:nvSpPr>
        <p:spPr>
          <a:xfrm flipV="1">
            <a:off x="3308410" y="5590464"/>
            <a:ext cx="1" cy="642440"/>
          </a:xfrm>
          <a:prstGeom prst="line">
            <a:avLst/>
          </a:prstGeom>
          <a:ln w="3175">
            <a:solidFill>
              <a:srgbClr val="FFFFFF"/>
            </a:solidFill>
            <a:custDash>
              <a:ds d="100000" sp="200000"/>
            </a:custDash>
          </a:ln>
        </p:spPr>
        <p:txBody>
          <a:bodyPr lIns="8798" tIns="8798" rIns="8798" bIns="8798" anchor="ctr"/>
          <a:lstStyle/>
          <a:p>
            <a:pPr algn="ctr" defTabSz="328898">
              <a:defRPr sz="1600">
                <a:latin typeface="Helvetica Light"/>
                <a:ea typeface="Helvetica Light"/>
                <a:cs typeface="Helvetica Light"/>
                <a:sym typeface="Helvetica Light"/>
              </a:defRPr>
            </a:pPr>
            <a:endParaRPr sz="1125"/>
          </a:p>
        </p:txBody>
      </p:sp>
    </p:spTree>
    <p:extLst>
      <p:ext uri="{BB962C8B-B14F-4D97-AF65-F5344CB8AC3E}">
        <p14:creationId xmlns:p14="http://schemas.microsoft.com/office/powerpoint/2010/main" val="22054165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over - White">
    <p:bg>
      <p:bgPr>
        <a:solidFill>
          <a:schemeClr val="bg1"/>
        </a:solidFill>
        <a:effectLst/>
      </p:bgPr>
    </p:bg>
    <p:spTree>
      <p:nvGrpSpPr>
        <p:cNvPr id="1" name=""/>
        <p:cNvGrpSpPr/>
        <p:nvPr/>
      </p:nvGrpSpPr>
      <p:grpSpPr>
        <a:xfrm>
          <a:off x="0" y="0"/>
          <a:ext cx="0" cy="0"/>
          <a:chOff x="0" y="0"/>
          <a:chExt cx="0" cy="0"/>
        </a:xfrm>
      </p:grpSpPr>
      <p:pic>
        <p:nvPicPr>
          <p:cNvPr id="10" name="Picture 9" descr="Blast-black-portrait.png"/>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4628445" y="2096415"/>
            <a:ext cx="2946400" cy="2209800"/>
          </a:xfrm>
          <a:prstGeom prst="rect">
            <a:avLst/>
          </a:prstGeom>
        </p:spPr>
      </p:pic>
      <p:sp>
        <p:nvSpPr>
          <p:cNvPr id="11" name="Text Placeholder 10"/>
          <p:cNvSpPr>
            <a:spLocks noGrp="1"/>
          </p:cNvSpPr>
          <p:nvPr>
            <p:ph type="body" sz="quarter" idx="10" hasCustomPrompt="1"/>
          </p:nvPr>
        </p:nvSpPr>
        <p:spPr>
          <a:xfrm>
            <a:off x="609600" y="5010912"/>
            <a:ext cx="10972800" cy="1417320"/>
          </a:xfrm>
          <a:prstGeom prst="rect">
            <a:avLst/>
          </a:prstGeom>
        </p:spPr>
        <p:txBody>
          <a:bodyPr>
            <a:noAutofit/>
          </a:bodyPr>
          <a:lstStyle>
            <a:lvl1pPr marL="0" indent="0" algn="ctr">
              <a:lnSpc>
                <a:spcPts val="3600"/>
              </a:lnSpc>
              <a:spcBef>
                <a:spcPts val="0"/>
              </a:spcBef>
              <a:buNone/>
              <a:defRPr b="0" cap="none">
                <a:ln w="3175" cmpd="sng">
                  <a:noFill/>
                </a:ln>
                <a:solidFill>
                  <a:schemeClr val="tx1"/>
                </a:solidFill>
              </a:defRPr>
            </a:lvl1pPr>
          </a:lstStyle>
          <a:p>
            <a:pPr lvl="0"/>
            <a:r>
              <a:rPr lang="en-US" dirty="0"/>
              <a:t>Enter Presentation Title Here</a:t>
            </a:r>
          </a:p>
        </p:txBody>
      </p:sp>
      <p:sp>
        <p:nvSpPr>
          <p:cNvPr id="14" name="Footer Placeholder 3"/>
          <p:cNvSpPr>
            <a:spLocks noGrp="1"/>
          </p:cNvSpPr>
          <p:nvPr>
            <p:ph type="ftr" sz="quarter" idx="3"/>
          </p:nvPr>
        </p:nvSpPr>
        <p:spPr>
          <a:xfrm>
            <a:off x="3657600" y="6420306"/>
            <a:ext cx="4876800" cy="237744"/>
          </a:xfrm>
          <a:prstGeom prst="rect">
            <a:avLst/>
          </a:prstGeom>
        </p:spPr>
        <p:txBody>
          <a:bodyPr/>
          <a:lstStyle>
            <a:lvl1pPr algn="ctr">
              <a:defRPr/>
            </a:lvl1pPr>
          </a:lstStyle>
          <a:p>
            <a:r>
              <a:rPr lang="en-US"/>
              <a:t>© Blast Motion. Company confidential - all rights reserved.</a:t>
            </a:r>
            <a:endParaRPr lang="en-US" dirty="0"/>
          </a:p>
        </p:txBody>
      </p:sp>
    </p:spTree>
    <p:extLst>
      <p:ext uri="{BB962C8B-B14F-4D97-AF65-F5344CB8AC3E}">
        <p14:creationId xmlns:p14="http://schemas.microsoft.com/office/powerpoint/2010/main" val="5379942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ver - Black">
    <p:bg>
      <p:bgPr>
        <a:solidFill>
          <a:srgbClr val="1C252C"/>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609600" y="5010912"/>
            <a:ext cx="10972800" cy="1417320"/>
          </a:xfrm>
          <a:prstGeom prst="rect">
            <a:avLst/>
          </a:prstGeom>
        </p:spPr>
        <p:txBody>
          <a:bodyPr>
            <a:noAutofit/>
          </a:bodyPr>
          <a:lstStyle>
            <a:lvl1pPr marL="0" indent="0" algn="ctr">
              <a:lnSpc>
                <a:spcPts val="3600"/>
              </a:lnSpc>
              <a:spcBef>
                <a:spcPts val="0"/>
              </a:spcBef>
              <a:buNone/>
              <a:defRPr cap="none" baseline="0">
                <a:ln w="3175" cmpd="sng">
                  <a:noFill/>
                </a:ln>
                <a:solidFill>
                  <a:srgbClr val="F2F2F2"/>
                </a:solidFill>
              </a:defRPr>
            </a:lvl1pPr>
          </a:lstStyle>
          <a:p>
            <a:pPr lvl="0"/>
            <a:r>
              <a:rPr lang="en-US" dirty="0"/>
              <a:t>Enter Presentation Title Here</a:t>
            </a:r>
          </a:p>
        </p:txBody>
      </p:sp>
      <p:sp>
        <p:nvSpPr>
          <p:cNvPr id="14" name="Footer Placeholder 3"/>
          <p:cNvSpPr>
            <a:spLocks noGrp="1"/>
          </p:cNvSpPr>
          <p:nvPr>
            <p:ph type="ftr" sz="quarter" idx="3"/>
          </p:nvPr>
        </p:nvSpPr>
        <p:spPr>
          <a:xfrm>
            <a:off x="3657600" y="6420306"/>
            <a:ext cx="4876800" cy="237744"/>
          </a:xfrm>
          <a:prstGeom prst="rect">
            <a:avLst/>
          </a:prstGeom>
        </p:spPr>
        <p:txBody>
          <a:bodyPr/>
          <a:lstStyle>
            <a:lvl1pPr algn="ctr">
              <a:defRPr/>
            </a:lvl1pPr>
          </a:lstStyle>
          <a:p>
            <a:r>
              <a:rPr lang="en-US" dirty="0"/>
              <a:t>© Blast Motion. Company confidential - all rights reserved.</a:t>
            </a:r>
          </a:p>
        </p:txBody>
      </p:sp>
      <p:pic>
        <p:nvPicPr>
          <p:cNvPr id="8" name="Picture 7" descr="Blast-white-portrait.png"/>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4628445" y="2096415"/>
            <a:ext cx="2946400" cy="2209800"/>
          </a:xfrm>
          <a:prstGeom prst="rect">
            <a:avLst/>
          </a:prstGeom>
        </p:spPr>
      </p:pic>
    </p:spTree>
    <p:extLst>
      <p:ext uri="{BB962C8B-B14F-4D97-AF65-F5344CB8AC3E}">
        <p14:creationId xmlns:p14="http://schemas.microsoft.com/office/powerpoint/2010/main" val="22512860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Break - White">
    <p:bg>
      <p:bgPr>
        <a:solidFill>
          <a:schemeClr val="bg1"/>
        </a:solidFill>
        <a:effectLst/>
      </p:bgPr>
    </p:bg>
    <p:spTree>
      <p:nvGrpSpPr>
        <p:cNvPr id="1" name=""/>
        <p:cNvGrpSpPr/>
        <p:nvPr/>
      </p:nvGrpSpPr>
      <p:grpSpPr>
        <a:xfrm>
          <a:off x="0" y="0"/>
          <a:ext cx="0" cy="0"/>
          <a:chOff x="0" y="0"/>
          <a:chExt cx="0" cy="0"/>
        </a:xfrm>
      </p:grpSpPr>
      <p:pic>
        <p:nvPicPr>
          <p:cNvPr id="17" name="Picture 16" descr="blast-logo-graphic-v3.png">
            <a:extLst>
              <a:ext uri="{FF2B5EF4-FFF2-40B4-BE49-F238E27FC236}">
                <a16:creationId xmlns:a16="http://schemas.microsoft.com/office/drawing/2014/main" id="{E2CDE4E0-8276-AA44-A6A1-7725FEAECB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2300" y="570387"/>
            <a:ext cx="5867400" cy="5867400"/>
          </a:xfrm>
          <a:prstGeom prst="rect">
            <a:avLst/>
          </a:prstGeom>
        </p:spPr>
      </p:pic>
      <p:sp>
        <p:nvSpPr>
          <p:cNvPr id="11" name="Text Placeholder 10"/>
          <p:cNvSpPr>
            <a:spLocks noGrp="1"/>
          </p:cNvSpPr>
          <p:nvPr>
            <p:ph type="body" sz="quarter" idx="10" hasCustomPrompt="1"/>
          </p:nvPr>
        </p:nvSpPr>
        <p:spPr>
          <a:xfrm>
            <a:off x="0" y="2667000"/>
            <a:ext cx="12192000" cy="1422400"/>
          </a:xfrm>
          <a:prstGeom prst="rect">
            <a:avLst/>
          </a:prstGeom>
          <a:noFill/>
          <a:ln>
            <a:noFill/>
          </a:ln>
        </p:spPr>
        <p:txBody>
          <a:bodyPr lIns="548640" rIns="548640" anchor="ctr">
            <a:noAutofit/>
          </a:bodyPr>
          <a:lstStyle>
            <a:lvl1pPr marL="0" indent="0" algn="ctr">
              <a:lnSpc>
                <a:spcPts val="3600"/>
              </a:lnSpc>
              <a:spcBef>
                <a:spcPts val="0"/>
              </a:spcBef>
              <a:buNone/>
              <a:defRPr sz="3600" b="1" cap="none">
                <a:ln w="3175" cmpd="sng">
                  <a:noFill/>
                </a:ln>
                <a:solidFill>
                  <a:schemeClr val="tx1"/>
                </a:solidFill>
                <a:latin typeface="+mj-lt"/>
              </a:defRPr>
            </a:lvl1pPr>
          </a:lstStyle>
          <a:p>
            <a:pPr lvl="0"/>
            <a:r>
              <a:rPr lang="en-US" dirty="0"/>
              <a:t>Enter Text Here</a:t>
            </a:r>
          </a:p>
        </p:txBody>
      </p:sp>
      <p:pic>
        <p:nvPicPr>
          <p:cNvPr id="13" name="Picture 12" descr="Blast-black-landscape.png">
            <a:extLst>
              <a:ext uri="{FF2B5EF4-FFF2-40B4-BE49-F238E27FC236}">
                <a16:creationId xmlns:a16="http://schemas.microsoft.com/office/drawing/2014/main" id="{D29D2201-4C34-1548-BA6A-14650C36F9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4622" y="6287722"/>
            <a:ext cx="1422400" cy="464058"/>
          </a:xfrm>
          <a:prstGeom prst="rect">
            <a:avLst/>
          </a:prstGeom>
        </p:spPr>
      </p:pic>
      <p:sp>
        <p:nvSpPr>
          <p:cNvPr id="15" name="Slide Number Placeholder 5">
            <a:extLst>
              <a:ext uri="{FF2B5EF4-FFF2-40B4-BE49-F238E27FC236}">
                <a16:creationId xmlns:a16="http://schemas.microsoft.com/office/drawing/2014/main" id="{973BA8D3-6510-CE47-B63A-112BF157F9A1}"/>
              </a:ext>
            </a:extLst>
          </p:cNvPr>
          <p:cNvSpPr>
            <a:spLocks noGrp="1"/>
          </p:cNvSpPr>
          <p:nvPr>
            <p:ph type="sldNum" sz="quarter" idx="4"/>
          </p:nvPr>
        </p:nvSpPr>
        <p:spPr>
          <a:xfrm>
            <a:off x="0" y="6419088"/>
            <a:ext cx="609600" cy="237744"/>
          </a:xfrm>
          <a:prstGeom prst="rect">
            <a:avLst/>
          </a:prstGeom>
        </p:spPr>
        <p:txBody>
          <a:bodyPr vert="horz" lIns="91440" tIns="45720" rIns="91440" bIns="45720" rtlCol="0" anchor="ctr"/>
          <a:lstStyle>
            <a:lvl1pPr algn="r">
              <a:defRPr sz="1000">
                <a:solidFill>
                  <a:schemeClr val="bg1">
                    <a:lumMod val="65000"/>
                  </a:schemeClr>
                </a:solidFill>
                <a:latin typeface="Arial"/>
                <a:cs typeface="Arial"/>
              </a:defRPr>
            </a:lvl1pPr>
          </a:lstStyle>
          <a:p>
            <a:fld id="{7E8EAAC7-34D8-4D1B-86D3-E02F18A338F2}" type="slidenum">
              <a:rPr lang="en-US" smtClean="0"/>
              <a:pPr/>
              <a:t>‹#›</a:t>
            </a:fld>
            <a:endParaRPr lang="en-US" dirty="0"/>
          </a:p>
        </p:txBody>
      </p:sp>
      <p:sp>
        <p:nvSpPr>
          <p:cNvPr id="16" name="Footer Placeholder 3">
            <a:extLst>
              <a:ext uri="{FF2B5EF4-FFF2-40B4-BE49-F238E27FC236}">
                <a16:creationId xmlns:a16="http://schemas.microsoft.com/office/drawing/2014/main" id="{71DCA5A3-1014-B64A-9ECA-405C44DEB7BD}"/>
              </a:ext>
            </a:extLst>
          </p:cNvPr>
          <p:cNvSpPr>
            <a:spLocks noGrp="1"/>
          </p:cNvSpPr>
          <p:nvPr>
            <p:ph type="ftr" sz="quarter" idx="3"/>
          </p:nvPr>
        </p:nvSpPr>
        <p:spPr>
          <a:xfrm>
            <a:off x="609600" y="6420306"/>
            <a:ext cx="4876800" cy="237744"/>
          </a:xfrm>
          <a:prstGeom prst="rect">
            <a:avLst/>
          </a:prstGeom>
        </p:spPr>
        <p:txBody>
          <a:bodyPr/>
          <a:lstStyle/>
          <a:p>
            <a:r>
              <a:rPr lang="en-US" dirty="0"/>
              <a:t>© Blast Motion. Company confidential - all rights reserved.</a:t>
            </a:r>
          </a:p>
        </p:txBody>
      </p:sp>
    </p:spTree>
    <p:extLst>
      <p:ext uri="{BB962C8B-B14F-4D97-AF65-F5344CB8AC3E}">
        <p14:creationId xmlns:p14="http://schemas.microsoft.com/office/powerpoint/2010/main" val="7619089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Break - White">
    <p:bg>
      <p:bgPr>
        <a:solidFill>
          <a:srgbClr val="1C252C"/>
        </a:solidFill>
        <a:effectLst/>
      </p:bgPr>
    </p:bg>
    <p:spTree>
      <p:nvGrpSpPr>
        <p:cNvPr id="1" name=""/>
        <p:cNvGrpSpPr/>
        <p:nvPr/>
      </p:nvGrpSpPr>
      <p:grpSpPr>
        <a:xfrm>
          <a:off x="0" y="0"/>
          <a:ext cx="0" cy="0"/>
          <a:chOff x="0" y="0"/>
          <a:chExt cx="0" cy="0"/>
        </a:xfrm>
      </p:grpSpPr>
      <p:pic>
        <p:nvPicPr>
          <p:cNvPr id="17" name="Picture 16" descr="blast-logo-graphic-v3.png">
            <a:extLst>
              <a:ext uri="{FF2B5EF4-FFF2-40B4-BE49-F238E27FC236}">
                <a16:creationId xmlns:a16="http://schemas.microsoft.com/office/drawing/2014/main" id="{E2CDE4E0-8276-AA44-A6A1-7725FEAECB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2300" y="570387"/>
            <a:ext cx="5867400" cy="5867400"/>
          </a:xfrm>
          <a:prstGeom prst="rect">
            <a:avLst/>
          </a:prstGeom>
        </p:spPr>
      </p:pic>
      <p:pic>
        <p:nvPicPr>
          <p:cNvPr id="20" name="Picture 19" descr="blast-logo-graphic-v3.png">
            <a:extLst>
              <a:ext uri="{FF2B5EF4-FFF2-40B4-BE49-F238E27FC236}">
                <a16:creationId xmlns:a16="http://schemas.microsoft.com/office/drawing/2014/main" id="{6C2C6844-C4B6-D94E-9E48-3ED7486F38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2300" y="570387"/>
            <a:ext cx="5867400" cy="5867400"/>
          </a:xfrm>
          <a:prstGeom prst="rect">
            <a:avLst/>
          </a:prstGeom>
        </p:spPr>
      </p:pic>
      <p:sp>
        <p:nvSpPr>
          <p:cNvPr id="11" name="Text Placeholder 10"/>
          <p:cNvSpPr>
            <a:spLocks noGrp="1"/>
          </p:cNvSpPr>
          <p:nvPr>
            <p:ph type="body" sz="quarter" idx="10" hasCustomPrompt="1"/>
          </p:nvPr>
        </p:nvSpPr>
        <p:spPr>
          <a:xfrm>
            <a:off x="0" y="2667000"/>
            <a:ext cx="12192000" cy="1422400"/>
          </a:xfrm>
          <a:prstGeom prst="rect">
            <a:avLst/>
          </a:prstGeom>
          <a:noFill/>
          <a:ln>
            <a:noFill/>
          </a:ln>
        </p:spPr>
        <p:txBody>
          <a:bodyPr lIns="548640" rIns="548640" anchor="ctr">
            <a:noAutofit/>
          </a:bodyPr>
          <a:lstStyle>
            <a:lvl1pPr marL="0" indent="0" algn="ctr">
              <a:lnSpc>
                <a:spcPts val="3600"/>
              </a:lnSpc>
              <a:spcBef>
                <a:spcPts val="0"/>
              </a:spcBef>
              <a:buNone/>
              <a:defRPr sz="3600" b="1" cap="none">
                <a:ln w="3175" cmpd="sng">
                  <a:noFill/>
                </a:ln>
                <a:solidFill>
                  <a:srgbClr val="F2F2F2"/>
                </a:solidFill>
                <a:latin typeface="+mj-lt"/>
              </a:defRPr>
            </a:lvl1pPr>
          </a:lstStyle>
          <a:p>
            <a:pPr lvl="0"/>
            <a:r>
              <a:rPr lang="en-US" dirty="0"/>
              <a:t>Enter Text Here</a:t>
            </a:r>
          </a:p>
        </p:txBody>
      </p:sp>
      <p:sp>
        <p:nvSpPr>
          <p:cNvPr id="15" name="Slide Number Placeholder 5">
            <a:extLst>
              <a:ext uri="{FF2B5EF4-FFF2-40B4-BE49-F238E27FC236}">
                <a16:creationId xmlns:a16="http://schemas.microsoft.com/office/drawing/2014/main" id="{973BA8D3-6510-CE47-B63A-112BF157F9A1}"/>
              </a:ext>
            </a:extLst>
          </p:cNvPr>
          <p:cNvSpPr>
            <a:spLocks noGrp="1"/>
          </p:cNvSpPr>
          <p:nvPr>
            <p:ph type="sldNum" sz="quarter" idx="4"/>
          </p:nvPr>
        </p:nvSpPr>
        <p:spPr>
          <a:xfrm>
            <a:off x="0" y="6419088"/>
            <a:ext cx="609600" cy="237744"/>
          </a:xfrm>
          <a:prstGeom prst="rect">
            <a:avLst/>
          </a:prstGeom>
        </p:spPr>
        <p:txBody>
          <a:bodyPr vert="horz" lIns="91440" tIns="45720" rIns="91440" bIns="45720" rtlCol="0" anchor="ctr"/>
          <a:lstStyle>
            <a:lvl1pPr algn="r">
              <a:defRPr sz="1000">
                <a:solidFill>
                  <a:schemeClr val="bg1">
                    <a:lumMod val="65000"/>
                  </a:schemeClr>
                </a:solidFill>
                <a:latin typeface="Arial"/>
                <a:cs typeface="Arial"/>
              </a:defRPr>
            </a:lvl1pPr>
          </a:lstStyle>
          <a:p>
            <a:fld id="{7E8EAAC7-34D8-4D1B-86D3-E02F18A338F2}" type="slidenum">
              <a:rPr lang="en-US" smtClean="0"/>
              <a:pPr/>
              <a:t>‹#›</a:t>
            </a:fld>
            <a:endParaRPr lang="en-US" dirty="0"/>
          </a:p>
        </p:txBody>
      </p:sp>
      <p:sp>
        <p:nvSpPr>
          <p:cNvPr id="16" name="Footer Placeholder 3">
            <a:extLst>
              <a:ext uri="{FF2B5EF4-FFF2-40B4-BE49-F238E27FC236}">
                <a16:creationId xmlns:a16="http://schemas.microsoft.com/office/drawing/2014/main" id="{71DCA5A3-1014-B64A-9ECA-405C44DEB7BD}"/>
              </a:ext>
            </a:extLst>
          </p:cNvPr>
          <p:cNvSpPr>
            <a:spLocks noGrp="1"/>
          </p:cNvSpPr>
          <p:nvPr>
            <p:ph type="ftr" sz="quarter" idx="3"/>
          </p:nvPr>
        </p:nvSpPr>
        <p:spPr>
          <a:xfrm>
            <a:off x="609600" y="6420306"/>
            <a:ext cx="4876800" cy="237744"/>
          </a:xfrm>
          <a:prstGeom prst="rect">
            <a:avLst/>
          </a:prstGeom>
        </p:spPr>
        <p:txBody>
          <a:bodyPr/>
          <a:lstStyle/>
          <a:p>
            <a:r>
              <a:rPr lang="en-US" dirty="0"/>
              <a:t>© Blast Motion. Company confidential - all rights reserved.</a:t>
            </a:r>
          </a:p>
        </p:txBody>
      </p:sp>
      <p:pic>
        <p:nvPicPr>
          <p:cNvPr id="19" name="Picture 18" descr="Blast-white-landscape.png">
            <a:extLst>
              <a:ext uri="{FF2B5EF4-FFF2-40B4-BE49-F238E27FC236}">
                <a16:creationId xmlns:a16="http://schemas.microsoft.com/office/drawing/2014/main" id="{E2C7D564-CA93-204E-A23E-CBB011E75E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1800" y="6287722"/>
            <a:ext cx="1422400" cy="464058"/>
          </a:xfrm>
          <a:prstGeom prst="rect">
            <a:avLst/>
          </a:prstGeom>
        </p:spPr>
      </p:pic>
    </p:spTree>
    <p:extLst>
      <p:ext uri="{BB962C8B-B14F-4D97-AF65-F5344CB8AC3E}">
        <p14:creationId xmlns:p14="http://schemas.microsoft.com/office/powerpoint/2010/main" val="12469104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295400"/>
            <a:ext cx="10972800" cy="4846320"/>
          </a:xfrm>
          <a:prstGeom prst="rect">
            <a:avLst/>
          </a:prstGeom>
        </p:spPr>
        <p:txBody>
          <a:bodyPr>
            <a:noAutofit/>
          </a:bodyPr>
          <a:lstStyle>
            <a:lvl1pPr>
              <a:lnSpc>
                <a:spcPct val="100000"/>
              </a:lnSpc>
              <a:spcBef>
                <a:spcPts val="600"/>
              </a:spcBef>
              <a:spcAft>
                <a:spcPts val="0"/>
              </a:spcAft>
              <a:defRPr sz="2000" b="1"/>
            </a:lvl1pPr>
            <a:lvl2pPr marL="365760" indent="-228600">
              <a:lnSpc>
                <a:spcPct val="100000"/>
              </a:lnSpc>
              <a:spcBef>
                <a:spcPts val="400"/>
              </a:spcBef>
              <a:spcAft>
                <a:spcPts val="0"/>
              </a:spcAft>
              <a:buSzPct val="110000"/>
              <a:defRPr sz="1600" baseline="0"/>
            </a:lvl2pPr>
            <a:lvl3pPr marL="548640" indent="-182880">
              <a:lnSpc>
                <a:spcPct val="100000"/>
              </a:lnSpc>
              <a:spcBef>
                <a:spcPts val="400"/>
              </a:spcBef>
              <a:spcAft>
                <a:spcPts val="0"/>
              </a:spcAft>
              <a:buSzPct val="80000"/>
              <a:buFont typeface="Wingdings" charset="2"/>
              <a:buChar char="§"/>
              <a:defRPr sz="1200" baseline="0"/>
            </a:lvl3pPr>
            <a:lvl4pPr marL="722376" indent="-173736">
              <a:lnSpc>
                <a:spcPct val="100000"/>
              </a:lnSpc>
              <a:spcBef>
                <a:spcPts val="400"/>
              </a:spcBef>
              <a:spcAft>
                <a:spcPts val="0"/>
              </a:spcAft>
              <a:buSzPct val="80000"/>
              <a:buFont typeface="Arial"/>
              <a:buChar char="•"/>
              <a:defRPr sz="1200" baseline="0"/>
            </a:lvl4pPr>
            <a:lvl5pPr marL="905256" indent="-173736">
              <a:lnSpc>
                <a:spcPct val="100000"/>
              </a:lnSpc>
              <a:spcBef>
                <a:spcPts val="400"/>
              </a:spcBef>
              <a:buSzPct val="70000"/>
              <a:buFont typeface="Arial"/>
              <a:buChar char="•"/>
              <a:defRPr sz="1200" baseline="0"/>
            </a:lvl5pPr>
          </a:lstStyle>
          <a:p>
            <a:pPr lvl="0"/>
            <a:r>
              <a:rPr lang="en-US" dirty="0"/>
              <a:t>Enter text here …</a:t>
            </a:r>
          </a:p>
          <a:p>
            <a:pPr lvl="1"/>
            <a:r>
              <a:rPr lang="en-US" dirty="0"/>
              <a:t>Bullet number 1</a:t>
            </a:r>
          </a:p>
          <a:p>
            <a:pPr lvl="2"/>
            <a:r>
              <a:rPr lang="en-US" dirty="0"/>
              <a:t>Bullet number 2</a:t>
            </a:r>
          </a:p>
          <a:p>
            <a:pPr lvl="3"/>
            <a:r>
              <a:rPr lang="en-US" dirty="0"/>
              <a:t>Bullet number 3</a:t>
            </a:r>
          </a:p>
          <a:p>
            <a:pPr lvl="4"/>
            <a:r>
              <a:rPr lang="en-US" dirty="0"/>
              <a:t>Bullet number 4</a:t>
            </a:r>
          </a:p>
        </p:txBody>
      </p:sp>
      <p:sp>
        <p:nvSpPr>
          <p:cNvPr id="11" name="Title Placeholder 9"/>
          <p:cNvSpPr>
            <a:spLocks noGrp="1"/>
          </p:cNvSpPr>
          <p:nvPr>
            <p:ph type="title" hasCustomPrompt="1"/>
          </p:nvPr>
        </p:nvSpPr>
        <p:spPr>
          <a:xfrm>
            <a:off x="609600" y="0"/>
            <a:ext cx="10972800" cy="1143000"/>
          </a:xfrm>
          <a:prstGeom prst="rect">
            <a:avLst/>
          </a:prstGeom>
          <a:noFill/>
        </p:spPr>
        <p:txBody>
          <a:bodyPr vert="horz" lIns="91440" tIns="45720" rIns="91440" bIns="45720" rtlCol="0" anchor="ctr">
            <a:normAutofit/>
          </a:bodyPr>
          <a:lstStyle>
            <a:lvl1pPr algn="ctr">
              <a:lnSpc>
                <a:spcPts val="3600"/>
              </a:lnSpc>
              <a:defRPr b="1">
                <a:ln w="6350" cmpd="sng">
                  <a:noFill/>
                </a:ln>
                <a:solidFill>
                  <a:srgbClr val="000000"/>
                </a:solidFill>
              </a:defRPr>
            </a:lvl1pPr>
          </a:lstStyle>
          <a:p>
            <a:r>
              <a:rPr lang="en-US" dirty="0"/>
              <a:t>Enter Title Here …</a:t>
            </a:r>
          </a:p>
        </p:txBody>
      </p:sp>
      <p:pic>
        <p:nvPicPr>
          <p:cNvPr id="9" name="Picture 8" descr="Blast-black-landscape.png">
            <a:extLst>
              <a:ext uri="{FF2B5EF4-FFF2-40B4-BE49-F238E27FC236}">
                <a16:creationId xmlns:a16="http://schemas.microsoft.com/office/drawing/2014/main" id="{F5E85923-75E6-8948-86C2-FEAD1AD131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622" y="6287722"/>
            <a:ext cx="1422400" cy="464058"/>
          </a:xfrm>
          <a:prstGeom prst="rect">
            <a:avLst/>
          </a:prstGeom>
        </p:spPr>
      </p:pic>
      <p:sp>
        <p:nvSpPr>
          <p:cNvPr id="7" name="Slide Number Placeholder 5">
            <a:extLst>
              <a:ext uri="{FF2B5EF4-FFF2-40B4-BE49-F238E27FC236}">
                <a16:creationId xmlns:a16="http://schemas.microsoft.com/office/drawing/2014/main" id="{B18077BC-7B51-2849-AA90-A8B65A4415E7}"/>
              </a:ext>
            </a:extLst>
          </p:cNvPr>
          <p:cNvSpPr>
            <a:spLocks noGrp="1"/>
          </p:cNvSpPr>
          <p:nvPr>
            <p:ph type="sldNum" sz="quarter" idx="4"/>
          </p:nvPr>
        </p:nvSpPr>
        <p:spPr>
          <a:xfrm>
            <a:off x="0" y="6419088"/>
            <a:ext cx="609600" cy="237744"/>
          </a:xfrm>
          <a:prstGeom prst="rect">
            <a:avLst/>
          </a:prstGeom>
        </p:spPr>
        <p:txBody>
          <a:bodyPr vert="horz" lIns="91440" tIns="45720" rIns="91440" bIns="45720" rtlCol="0" anchor="ctr"/>
          <a:lstStyle>
            <a:lvl1pPr algn="r">
              <a:defRPr sz="1000">
                <a:solidFill>
                  <a:schemeClr val="bg1">
                    <a:lumMod val="65000"/>
                  </a:schemeClr>
                </a:solidFill>
                <a:latin typeface="Arial"/>
                <a:cs typeface="Arial"/>
              </a:defRPr>
            </a:lvl1pPr>
          </a:lstStyle>
          <a:p>
            <a:fld id="{7E8EAAC7-34D8-4D1B-86D3-E02F18A338F2}" type="slidenum">
              <a:rPr lang="en-US" smtClean="0"/>
              <a:pPr/>
              <a:t>‹#›</a:t>
            </a:fld>
            <a:endParaRPr lang="en-US" dirty="0"/>
          </a:p>
        </p:txBody>
      </p:sp>
      <p:sp>
        <p:nvSpPr>
          <p:cNvPr id="8" name="Footer Placeholder 3">
            <a:extLst>
              <a:ext uri="{FF2B5EF4-FFF2-40B4-BE49-F238E27FC236}">
                <a16:creationId xmlns:a16="http://schemas.microsoft.com/office/drawing/2014/main" id="{CAB7FCA7-B291-3246-94AD-76CA3C4F8BF1}"/>
              </a:ext>
            </a:extLst>
          </p:cNvPr>
          <p:cNvSpPr>
            <a:spLocks noGrp="1"/>
          </p:cNvSpPr>
          <p:nvPr>
            <p:ph type="ftr" sz="quarter" idx="3"/>
          </p:nvPr>
        </p:nvSpPr>
        <p:spPr>
          <a:xfrm>
            <a:off x="609600" y="6420306"/>
            <a:ext cx="4876800" cy="237744"/>
          </a:xfrm>
          <a:prstGeom prst="rect">
            <a:avLst/>
          </a:prstGeom>
        </p:spPr>
        <p:txBody>
          <a:bodyPr/>
          <a:lstStyle/>
          <a:p>
            <a:r>
              <a:rPr lang="en-US" dirty="0"/>
              <a:t>© Blast Motion. Company confidential - all rights reserved.</a:t>
            </a:r>
          </a:p>
        </p:txBody>
      </p:sp>
    </p:spTree>
    <p:extLst>
      <p:ext uri="{BB962C8B-B14F-4D97-AF65-F5344CB8AC3E}">
        <p14:creationId xmlns:p14="http://schemas.microsoft.com/office/powerpoint/2010/main" val="68414524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 White">
    <p:bg>
      <p:bgPr>
        <a:solidFill>
          <a:srgbClr val="1C252C"/>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295400"/>
            <a:ext cx="10972800" cy="4846320"/>
          </a:xfrm>
          <a:prstGeom prst="rect">
            <a:avLst/>
          </a:prstGeom>
        </p:spPr>
        <p:txBody>
          <a:bodyPr>
            <a:noAutofit/>
          </a:bodyPr>
          <a:lstStyle>
            <a:lvl1pPr>
              <a:lnSpc>
                <a:spcPct val="100000"/>
              </a:lnSpc>
              <a:spcBef>
                <a:spcPts val="600"/>
              </a:spcBef>
              <a:spcAft>
                <a:spcPts val="0"/>
              </a:spcAft>
              <a:defRPr sz="2000" b="1">
                <a:solidFill>
                  <a:srgbClr val="F2F2F2"/>
                </a:solidFill>
              </a:defRPr>
            </a:lvl1pPr>
            <a:lvl2pPr marL="365760" indent="-228600">
              <a:lnSpc>
                <a:spcPct val="100000"/>
              </a:lnSpc>
              <a:spcBef>
                <a:spcPts val="400"/>
              </a:spcBef>
              <a:spcAft>
                <a:spcPts val="0"/>
              </a:spcAft>
              <a:buSzPct val="110000"/>
              <a:defRPr sz="1600" baseline="0">
                <a:solidFill>
                  <a:srgbClr val="F2F2F2"/>
                </a:solidFill>
              </a:defRPr>
            </a:lvl2pPr>
            <a:lvl3pPr marL="548640" indent="-182880">
              <a:lnSpc>
                <a:spcPct val="100000"/>
              </a:lnSpc>
              <a:spcBef>
                <a:spcPts val="400"/>
              </a:spcBef>
              <a:spcAft>
                <a:spcPts val="0"/>
              </a:spcAft>
              <a:buSzPct val="80000"/>
              <a:buFont typeface="Wingdings" charset="2"/>
              <a:buChar char="§"/>
              <a:defRPr sz="1200" baseline="0">
                <a:solidFill>
                  <a:srgbClr val="F2F2F2"/>
                </a:solidFill>
              </a:defRPr>
            </a:lvl3pPr>
            <a:lvl4pPr marL="722376" indent="-173736">
              <a:lnSpc>
                <a:spcPct val="100000"/>
              </a:lnSpc>
              <a:spcBef>
                <a:spcPts val="400"/>
              </a:spcBef>
              <a:spcAft>
                <a:spcPts val="0"/>
              </a:spcAft>
              <a:buSzPct val="80000"/>
              <a:buFont typeface="Arial"/>
              <a:buChar char="•"/>
              <a:defRPr sz="1200" baseline="0">
                <a:solidFill>
                  <a:srgbClr val="F2F2F2"/>
                </a:solidFill>
              </a:defRPr>
            </a:lvl4pPr>
            <a:lvl5pPr marL="905256" indent="-173736">
              <a:lnSpc>
                <a:spcPct val="100000"/>
              </a:lnSpc>
              <a:spcBef>
                <a:spcPts val="400"/>
              </a:spcBef>
              <a:buSzPct val="70000"/>
              <a:buFont typeface="Arial"/>
              <a:buChar char="•"/>
              <a:defRPr sz="1200" baseline="0">
                <a:solidFill>
                  <a:srgbClr val="F2F2F2"/>
                </a:solidFill>
              </a:defRPr>
            </a:lvl5pPr>
          </a:lstStyle>
          <a:p>
            <a:pPr lvl="0"/>
            <a:r>
              <a:rPr lang="en-US" dirty="0"/>
              <a:t>Enter text here …</a:t>
            </a:r>
          </a:p>
          <a:p>
            <a:pPr lvl="1"/>
            <a:r>
              <a:rPr lang="en-US" dirty="0"/>
              <a:t>Bullet number 1</a:t>
            </a:r>
          </a:p>
          <a:p>
            <a:pPr lvl="2"/>
            <a:r>
              <a:rPr lang="en-US" dirty="0"/>
              <a:t>Bullet number 2</a:t>
            </a:r>
          </a:p>
          <a:p>
            <a:pPr lvl="3"/>
            <a:r>
              <a:rPr lang="en-US" dirty="0"/>
              <a:t>Bullet number 3</a:t>
            </a:r>
          </a:p>
          <a:p>
            <a:pPr lvl="4"/>
            <a:r>
              <a:rPr lang="en-US" dirty="0"/>
              <a:t>Bullet number 4</a:t>
            </a:r>
          </a:p>
        </p:txBody>
      </p:sp>
      <p:sp>
        <p:nvSpPr>
          <p:cNvPr id="11" name="Title Placeholder 9"/>
          <p:cNvSpPr>
            <a:spLocks noGrp="1"/>
          </p:cNvSpPr>
          <p:nvPr>
            <p:ph type="title" hasCustomPrompt="1"/>
          </p:nvPr>
        </p:nvSpPr>
        <p:spPr>
          <a:xfrm>
            <a:off x="609600" y="0"/>
            <a:ext cx="10972800" cy="1143000"/>
          </a:xfrm>
          <a:prstGeom prst="rect">
            <a:avLst/>
          </a:prstGeom>
          <a:noFill/>
        </p:spPr>
        <p:txBody>
          <a:bodyPr vert="horz" lIns="91440" tIns="45720" rIns="91440" bIns="45720" rtlCol="0" anchor="ctr">
            <a:normAutofit/>
          </a:bodyPr>
          <a:lstStyle>
            <a:lvl1pPr algn="ctr">
              <a:lnSpc>
                <a:spcPts val="3600"/>
              </a:lnSpc>
              <a:defRPr b="1">
                <a:ln w="6350" cmpd="sng">
                  <a:noFill/>
                </a:ln>
                <a:solidFill>
                  <a:srgbClr val="F2F2F2"/>
                </a:solidFill>
              </a:defRPr>
            </a:lvl1pPr>
          </a:lstStyle>
          <a:p>
            <a:r>
              <a:rPr lang="en-US" dirty="0"/>
              <a:t>Enter Title Here …</a:t>
            </a:r>
          </a:p>
        </p:txBody>
      </p:sp>
      <p:sp>
        <p:nvSpPr>
          <p:cNvPr id="14" name="Slide Number Placeholder 5">
            <a:extLst>
              <a:ext uri="{FF2B5EF4-FFF2-40B4-BE49-F238E27FC236}">
                <a16:creationId xmlns:a16="http://schemas.microsoft.com/office/drawing/2014/main" id="{D451ABE7-ED33-8449-9C51-F7B5D6100032}"/>
              </a:ext>
            </a:extLst>
          </p:cNvPr>
          <p:cNvSpPr>
            <a:spLocks noGrp="1"/>
          </p:cNvSpPr>
          <p:nvPr>
            <p:ph type="sldNum" sz="quarter" idx="4"/>
          </p:nvPr>
        </p:nvSpPr>
        <p:spPr>
          <a:xfrm>
            <a:off x="0" y="6419088"/>
            <a:ext cx="609600" cy="237744"/>
          </a:xfrm>
          <a:prstGeom prst="rect">
            <a:avLst/>
          </a:prstGeom>
        </p:spPr>
        <p:txBody>
          <a:bodyPr vert="horz" lIns="91440" tIns="45720" rIns="91440" bIns="45720" rtlCol="0" anchor="ctr"/>
          <a:lstStyle>
            <a:lvl1pPr algn="r">
              <a:defRPr sz="1000">
                <a:solidFill>
                  <a:schemeClr val="bg1">
                    <a:lumMod val="65000"/>
                  </a:schemeClr>
                </a:solidFill>
                <a:latin typeface="Arial"/>
                <a:cs typeface="Arial"/>
              </a:defRPr>
            </a:lvl1pPr>
          </a:lstStyle>
          <a:p>
            <a:fld id="{7E8EAAC7-34D8-4D1B-86D3-E02F18A338F2}" type="slidenum">
              <a:rPr lang="en-US" smtClean="0"/>
              <a:pPr/>
              <a:t>‹#›</a:t>
            </a:fld>
            <a:endParaRPr lang="en-US" dirty="0"/>
          </a:p>
        </p:txBody>
      </p:sp>
      <p:sp>
        <p:nvSpPr>
          <p:cNvPr id="15" name="Footer Placeholder 3">
            <a:extLst>
              <a:ext uri="{FF2B5EF4-FFF2-40B4-BE49-F238E27FC236}">
                <a16:creationId xmlns:a16="http://schemas.microsoft.com/office/drawing/2014/main" id="{FF6357B3-4F24-0D4B-893B-BE020A314717}"/>
              </a:ext>
            </a:extLst>
          </p:cNvPr>
          <p:cNvSpPr>
            <a:spLocks noGrp="1"/>
          </p:cNvSpPr>
          <p:nvPr>
            <p:ph type="ftr" sz="quarter" idx="3"/>
          </p:nvPr>
        </p:nvSpPr>
        <p:spPr>
          <a:xfrm>
            <a:off x="609600" y="6420306"/>
            <a:ext cx="4876800" cy="237744"/>
          </a:xfrm>
          <a:prstGeom prst="rect">
            <a:avLst/>
          </a:prstGeom>
        </p:spPr>
        <p:txBody>
          <a:bodyPr/>
          <a:lstStyle/>
          <a:p>
            <a:r>
              <a:rPr lang="en-US" dirty="0"/>
              <a:t>© Blast Motion. Company confidential - all rights reserved.</a:t>
            </a:r>
          </a:p>
        </p:txBody>
      </p:sp>
      <p:pic>
        <p:nvPicPr>
          <p:cNvPr id="7" name="Picture 6" descr="Blast-white-landscape.png">
            <a:extLst>
              <a:ext uri="{FF2B5EF4-FFF2-40B4-BE49-F238E27FC236}">
                <a16:creationId xmlns:a16="http://schemas.microsoft.com/office/drawing/2014/main" id="{19DC0032-56EB-254F-82DB-A6547B5C0C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1800" y="6287722"/>
            <a:ext cx="1422400" cy="464058"/>
          </a:xfrm>
          <a:prstGeom prst="rect">
            <a:avLst/>
          </a:prstGeom>
        </p:spPr>
      </p:pic>
    </p:spTree>
    <p:extLst>
      <p:ext uri="{BB962C8B-B14F-4D97-AF65-F5344CB8AC3E}">
        <p14:creationId xmlns:p14="http://schemas.microsoft.com/office/powerpoint/2010/main" val="33774116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 Two Columns -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295400"/>
            <a:ext cx="5242560" cy="4846320"/>
          </a:xfrm>
          <a:prstGeom prst="rect">
            <a:avLst/>
          </a:prstGeom>
        </p:spPr>
        <p:txBody>
          <a:bodyPr>
            <a:noAutofit/>
          </a:bodyPr>
          <a:lstStyle>
            <a:lvl1pPr>
              <a:lnSpc>
                <a:spcPct val="100000"/>
              </a:lnSpc>
              <a:spcBef>
                <a:spcPts val="600"/>
              </a:spcBef>
              <a:spcAft>
                <a:spcPts val="0"/>
              </a:spcAft>
              <a:defRPr sz="2000" b="1"/>
            </a:lvl1pPr>
            <a:lvl2pPr marL="365760" indent="-228600">
              <a:lnSpc>
                <a:spcPct val="100000"/>
              </a:lnSpc>
              <a:spcBef>
                <a:spcPts val="400"/>
              </a:spcBef>
              <a:spcAft>
                <a:spcPts val="0"/>
              </a:spcAft>
              <a:buSzPct val="110000"/>
              <a:defRPr sz="1600"/>
            </a:lvl2pPr>
            <a:lvl3pPr marL="548640" indent="-182880">
              <a:lnSpc>
                <a:spcPct val="100000"/>
              </a:lnSpc>
              <a:spcBef>
                <a:spcPts val="400"/>
              </a:spcBef>
              <a:spcAft>
                <a:spcPts val="0"/>
              </a:spcAft>
              <a:buSzPct val="80000"/>
              <a:buFont typeface="Wingdings" charset="2"/>
              <a:buChar char="§"/>
              <a:defRPr sz="1200"/>
            </a:lvl3pPr>
            <a:lvl4pPr marL="720090" indent="-171450">
              <a:lnSpc>
                <a:spcPct val="100000"/>
              </a:lnSpc>
              <a:spcBef>
                <a:spcPts val="400"/>
              </a:spcBef>
              <a:spcAft>
                <a:spcPts val="0"/>
              </a:spcAft>
              <a:buSzPct val="80000"/>
              <a:buFont typeface="Arial"/>
              <a:buChar char="•"/>
              <a:defRPr sz="1200"/>
            </a:lvl4pPr>
            <a:lvl5pPr marL="902970" indent="-171450">
              <a:lnSpc>
                <a:spcPct val="100000"/>
              </a:lnSpc>
              <a:spcBef>
                <a:spcPts val="400"/>
              </a:spcBef>
              <a:spcAft>
                <a:spcPts val="0"/>
              </a:spcAft>
              <a:buSzPct val="70000"/>
              <a:buFont typeface="Arial"/>
              <a:buChar char="•"/>
              <a:defRPr sz="1200"/>
            </a:lvl5pPr>
          </a:lstStyle>
          <a:p>
            <a:pPr lvl="0"/>
            <a:r>
              <a:rPr lang="en-US" dirty="0"/>
              <a:t>Enter text here …</a:t>
            </a:r>
          </a:p>
          <a:p>
            <a:pPr lvl="1"/>
            <a:r>
              <a:rPr lang="en-US" dirty="0"/>
              <a:t>Bullet number 1</a:t>
            </a:r>
          </a:p>
          <a:p>
            <a:pPr lvl="2"/>
            <a:r>
              <a:rPr lang="en-US" dirty="0"/>
              <a:t>Bullet number 2</a:t>
            </a:r>
          </a:p>
          <a:p>
            <a:pPr lvl="3"/>
            <a:r>
              <a:rPr lang="en-US" dirty="0"/>
              <a:t>Bullet number 3</a:t>
            </a:r>
          </a:p>
          <a:p>
            <a:pPr lvl="4"/>
            <a:r>
              <a:rPr lang="en-US" dirty="0"/>
              <a:t>Bullet number 4</a:t>
            </a:r>
          </a:p>
        </p:txBody>
      </p:sp>
      <p:sp>
        <p:nvSpPr>
          <p:cNvPr id="11" name="Title Placeholder 9"/>
          <p:cNvSpPr>
            <a:spLocks noGrp="1"/>
          </p:cNvSpPr>
          <p:nvPr>
            <p:ph type="title" hasCustomPrompt="1"/>
          </p:nvPr>
        </p:nvSpPr>
        <p:spPr>
          <a:xfrm>
            <a:off x="609600" y="0"/>
            <a:ext cx="10972800" cy="1143000"/>
          </a:xfrm>
          <a:prstGeom prst="rect">
            <a:avLst/>
          </a:prstGeom>
          <a:noFill/>
        </p:spPr>
        <p:txBody>
          <a:bodyPr vert="horz" lIns="91440" tIns="45720" rIns="91440" bIns="45720" rtlCol="0" anchor="ctr">
            <a:normAutofit/>
          </a:bodyPr>
          <a:lstStyle>
            <a:lvl1pPr algn="ctr">
              <a:lnSpc>
                <a:spcPts val="3600"/>
              </a:lnSpc>
              <a:defRPr b="1">
                <a:ln w="6350" cmpd="sng">
                  <a:noFill/>
                </a:ln>
                <a:solidFill>
                  <a:srgbClr val="000000"/>
                </a:solidFill>
              </a:defRPr>
            </a:lvl1pPr>
          </a:lstStyle>
          <a:p>
            <a:r>
              <a:rPr lang="en-US" dirty="0"/>
              <a:t>Enter Title Here …</a:t>
            </a:r>
          </a:p>
        </p:txBody>
      </p:sp>
      <p:sp>
        <p:nvSpPr>
          <p:cNvPr id="9" name="Content Placeholder 2"/>
          <p:cNvSpPr>
            <a:spLocks noGrp="1"/>
          </p:cNvSpPr>
          <p:nvPr>
            <p:ph idx="10" hasCustomPrompt="1"/>
          </p:nvPr>
        </p:nvSpPr>
        <p:spPr>
          <a:xfrm>
            <a:off x="6339840" y="1295400"/>
            <a:ext cx="5242560" cy="4846320"/>
          </a:xfrm>
          <a:prstGeom prst="rect">
            <a:avLst/>
          </a:prstGeom>
        </p:spPr>
        <p:txBody>
          <a:bodyPr>
            <a:noAutofit/>
          </a:bodyPr>
          <a:lstStyle>
            <a:lvl1pPr>
              <a:lnSpc>
                <a:spcPct val="100000"/>
              </a:lnSpc>
              <a:spcBef>
                <a:spcPts val="600"/>
              </a:spcBef>
              <a:spcAft>
                <a:spcPts val="0"/>
              </a:spcAft>
              <a:defRPr sz="2000" b="1"/>
            </a:lvl1pPr>
            <a:lvl2pPr marL="365760" indent="-228600">
              <a:lnSpc>
                <a:spcPct val="100000"/>
              </a:lnSpc>
              <a:spcBef>
                <a:spcPts val="400"/>
              </a:spcBef>
              <a:spcAft>
                <a:spcPts val="0"/>
              </a:spcAft>
              <a:buSzPct val="110000"/>
              <a:defRPr sz="1600"/>
            </a:lvl2pPr>
            <a:lvl3pPr marL="548640" indent="-182880">
              <a:lnSpc>
                <a:spcPct val="100000"/>
              </a:lnSpc>
              <a:spcBef>
                <a:spcPts val="400"/>
              </a:spcBef>
              <a:spcAft>
                <a:spcPts val="0"/>
              </a:spcAft>
              <a:buSzPct val="80000"/>
              <a:buFont typeface="Wingdings" charset="2"/>
              <a:buChar char="§"/>
              <a:defRPr sz="1200"/>
            </a:lvl3pPr>
            <a:lvl4pPr marL="720090" indent="-171450">
              <a:lnSpc>
                <a:spcPct val="100000"/>
              </a:lnSpc>
              <a:spcBef>
                <a:spcPts val="400"/>
              </a:spcBef>
              <a:spcAft>
                <a:spcPts val="0"/>
              </a:spcAft>
              <a:buSzPct val="80000"/>
              <a:buFont typeface="Arial"/>
              <a:buChar char="•"/>
              <a:defRPr sz="1200"/>
            </a:lvl4pPr>
            <a:lvl5pPr marL="902970" indent="-171450">
              <a:lnSpc>
                <a:spcPct val="100000"/>
              </a:lnSpc>
              <a:spcBef>
                <a:spcPts val="400"/>
              </a:spcBef>
              <a:spcAft>
                <a:spcPts val="0"/>
              </a:spcAft>
              <a:buSzPct val="70000"/>
              <a:buFont typeface="Arial"/>
              <a:buChar char="•"/>
              <a:defRPr sz="1200"/>
            </a:lvl5pPr>
          </a:lstStyle>
          <a:p>
            <a:pPr lvl="0"/>
            <a:r>
              <a:rPr lang="en-US" dirty="0"/>
              <a:t>Enter text here …</a:t>
            </a:r>
          </a:p>
          <a:p>
            <a:pPr lvl="1"/>
            <a:r>
              <a:rPr lang="en-US" dirty="0"/>
              <a:t>Bullet number 1</a:t>
            </a:r>
          </a:p>
          <a:p>
            <a:pPr lvl="2"/>
            <a:r>
              <a:rPr lang="en-US" dirty="0"/>
              <a:t>Bullet number 2</a:t>
            </a:r>
          </a:p>
          <a:p>
            <a:pPr lvl="3"/>
            <a:r>
              <a:rPr lang="en-US" dirty="0"/>
              <a:t>Bullet number 3</a:t>
            </a:r>
          </a:p>
          <a:p>
            <a:pPr lvl="4"/>
            <a:r>
              <a:rPr lang="en-US" dirty="0"/>
              <a:t>Bullet number 4</a:t>
            </a:r>
          </a:p>
        </p:txBody>
      </p:sp>
      <p:pic>
        <p:nvPicPr>
          <p:cNvPr id="13" name="Picture 12" descr="Blast-black-landscape.png">
            <a:extLst>
              <a:ext uri="{FF2B5EF4-FFF2-40B4-BE49-F238E27FC236}">
                <a16:creationId xmlns:a16="http://schemas.microsoft.com/office/drawing/2014/main" id="{D6C06D71-1B93-9B48-8B7A-16EC5551E9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622" y="6287722"/>
            <a:ext cx="1422400" cy="464058"/>
          </a:xfrm>
          <a:prstGeom prst="rect">
            <a:avLst/>
          </a:prstGeom>
        </p:spPr>
      </p:pic>
      <p:sp>
        <p:nvSpPr>
          <p:cNvPr id="16" name="Slide Number Placeholder 5">
            <a:extLst>
              <a:ext uri="{FF2B5EF4-FFF2-40B4-BE49-F238E27FC236}">
                <a16:creationId xmlns:a16="http://schemas.microsoft.com/office/drawing/2014/main" id="{3316C395-3FE9-B241-9CBE-924D3CEFB4C7}"/>
              </a:ext>
            </a:extLst>
          </p:cNvPr>
          <p:cNvSpPr>
            <a:spLocks noGrp="1"/>
          </p:cNvSpPr>
          <p:nvPr>
            <p:ph type="sldNum" sz="quarter" idx="4"/>
          </p:nvPr>
        </p:nvSpPr>
        <p:spPr>
          <a:xfrm>
            <a:off x="0" y="6419088"/>
            <a:ext cx="609600" cy="237744"/>
          </a:xfrm>
          <a:prstGeom prst="rect">
            <a:avLst/>
          </a:prstGeom>
        </p:spPr>
        <p:txBody>
          <a:bodyPr vert="horz" lIns="91440" tIns="45720" rIns="91440" bIns="45720" rtlCol="0" anchor="ctr"/>
          <a:lstStyle>
            <a:lvl1pPr algn="r">
              <a:defRPr sz="1000">
                <a:solidFill>
                  <a:schemeClr val="bg1">
                    <a:lumMod val="65000"/>
                  </a:schemeClr>
                </a:solidFill>
                <a:latin typeface="Arial"/>
                <a:cs typeface="Arial"/>
              </a:defRPr>
            </a:lvl1pPr>
          </a:lstStyle>
          <a:p>
            <a:fld id="{7E8EAAC7-34D8-4D1B-86D3-E02F18A338F2}" type="slidenum">
              <a:rPr lang="en-US" smtClean="0"/>
              <a:pPr/>
              <a:t>‹#›</a:t>
            </a:fld>
            <a:endParaRPr lang="en-US" dirty="0"/>
          </a:p>
        </p:txBody>
      </p:sp>
      <p:sp>
        <p:nvSpPr>
          <p:cNvPr id="17" name="Footer Placeholder 3">
            <a:extLst>
              <a:ext uri="{FF2B5EF4-FFF2-40B4-BE49-F238E27FC236}">
                <a16:creationId xmlns:a16="http://schemas.microsoft.com/office/drawing/2014/main" id="{E6F43508-4B7A-4C47-AC6C-F6177E2EC8E1}"/>
              </a:ext>
            </a:extLst>
          </p:cNvPr>
          <p:cNvSpPr>
            <a:spLocks noGrp="1"/>
          </p:cNvSpPr>
          <p:nvPr>
            <p:ph type="ftr" sz="quarter" idx="3"/>
          </p:nvPr>
        </p:nvSpPr>
        <p:spPr>
          <a:xfrm>
            <a:off x="609600" y="6420306"/>
            <a:ext cx="4876800" cy="237744"/>
          </a:xfrm>
          <a:prstGeom prst="rect">
            <a:avLst/>
          </a:prstGeom>
        </p:spPr>
        <p:txBody>
          <a:bodyPr/>
          <a:lstStyle/>
          <a:p>
            <a:r>
              <a:rPr lang="en-US" dirty="0"/>
              <a:t>© Blast Motion. Company confidential - all rights reserved.</a:t>
            </a:r>
          </a:p>
        </p:txBody>
      </p:sp>
    </p:spTree>
    <p:extLst>
      <p:ext uri="{BB962C8B-B14F-4D97-AF65-F5344CB8AC3E}">
        <p14:creationId xmlns:p14="http://schemas.microsoft.com/office/powerpoint/2010/main" val="246301999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Graphic Overlay - Black Title">
    <p:spTree>
      <p:nvGrpSpPr>
        <p:cNvPr id="1" name=""/>
        <p:cNvGrpSpPr/>
        <p:nvPr/>
      </p:nvGrpSpPr>
      <p:grpSpPr>
        <a:xfrm>
          <a:off x="0" y="0"/>
          <a:ext cx="0" cy="0"/>
          <a:chOff x="0" y="0"/>
          <a:chExt cx="0" cy="0"/>
        </a:xfrm>
      </p:grpSpPr>
      <p:sp>
        <p:nvSpPr>
          <p:cNvPr id="12" name="Title Placeholder 9"/>
          <p:cNvSpPr>
            <a:spLocks noGrp="1"/>
          </p:cNvSpPr>
          <p:nvPr>
            <p:ph type="title" hasCustomPrompt="1"/>
          </p:nvPr>
        </p:nvSpPr>
        <p:spPr>
          <a:xfrm>
            <a:off x="609600" y="0"/>
            <a:ext cx="10972800" cy="1143000"/>
          </a:xfrm>
          <a:prstGeom prst="rect">
            <a:avLst/>
          </a:prstGeom>
          <a:noFill/>
        </p:spPr>
        <p:txBody>
          <a:bodyPr vert="horz" lIns="91440" tIns="45720" rIns="91440" bIns="45720" rtlCol="0" anchor="ctr">
            <a:normAutofit/>
          </a:bodyPr>
          <a:lstStyle>
            <a:lvl1pPr algn="ctr">
              <a:lnSpc>
                <a:spcPts val="3600"/>
              </a:lnSpc>
              <a:defRPr b="1">
                <a:ln w="6350" cmpd="sng">
                  <a:noFill/>
                </a:ln>
                <a:solidFill>
                  <a:schemeClr val="tx1"/>
                </a:solidFill>
              </a:defRPr>
            </a:lvl1pPr>
          </a:lstStyle>
          <a:p>
            <a:r>
              <a:rPr lang="en-US" dirty="0"/>
              <a:t>Enter Title Here …</a:t>
            </a:r>
          </a:p>
        </p:txBody>
      </p:sp>
      <p:pic>
        <p:nvPicPr>
          <p:cNvPr id="8" name="Picture 7" descr="Blast-black-landscape.png">
            <a:extLst>
              <a:ext uri="{FF2B5EF4-FFF2-40B4-BE49-F238E27FC236}">
                <a16:creationId xmlns:a16="http://schemas.microsoft.com/office/drawing/2014/main" id="{ABFBFB7B-C508-FB4A-8A1B-77B1679992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622" y="6287722"/>
            <a:ext cx="1422400" cy="464058"/>
          </a:xfrm>
          <a:prstGeom prst="rect">
            <a:avLst/>
          </a:prstGeom>
        </p:spPr>
      </p:pic>
      <p:sp>
        <p:nvSpPr>
          <p:cNvPr id="11" name="Slide Number Placeholder 5">
            <a:extLst>
              <a:ext uri="{FF2B5EF4-FFF2-40B4-BE49-F238E27FC236}">
                <a16:creationId xmlns:a16="http://schemas.microsoft.com/office/drawing/2014/main" id="{7F17D6A6-82F4-DE44-BB64-26F0D7978B33}"/>
              </a:ext>
            </a:extLst>
          </p:cNvPr>
          <p:cNvSpPr>
            <a:spLocks noGrp="1"/>
          </p:cNvSpPr>
          <p:nvPr>
            <p:ph type="sldNum" sz="quarter" idx="4"/>
          </p:nvPr>
        </p:nvSpPr>
        <p:spPr>
          <a:xfrm>
            <a:off x="0" y="6419088"/>
            <a:ext cx="609600" cy="237744"/>
          </a:xfrm>
          <a:prstGeom prst="rect">
            <a:avLst/>
          </a:prstGeom>
        </p:spPr>
        <p:txBody>
          <a:bodyPr vert="horz" lIns="91440" tIns="45720" rIns="91440" bIns="45720" rtlCol="0" anchor="ctr"/>
          <a:lstStyle>
            <a:lvl1pPr algn="r">
              <a:defRPr sz="1000">
                <a:solidFill>
                  <a:schemeClr val="bg1">
                    <a:lumMod val="65000"/>
                  </a:schemeClr>
                </a:solidFill>
                <a:latin typeface="Arial"/>
                <a:cs typeface="Arial"/>
              </a:defRPr>
            </a:lvl1pPr>
          </a:lstStyle>
          <a:p>
            <a:fld id="{7E8EAAC7-34D8-4D1B-86D3-E02F18A338F2}" type="slidenum">
              <a:rPr lang="en-US" smtClean="0"/>
              <a:pPr/>
              <a:t>‹#›</a:t>
            </a:fld>
            <a:endParaRPr lang="en-US" dirty="0"/>
          </a:p>
        </p:txBody>
      </p:sp>
      <p:sp>
        <p:nvSpPr>
          <p:cNvPr id="13" name="Footer Placeholder 3">
            <a:extLst>
              <a:ext uri="{FF2B5EF4-FFF2-40B4-BE49-F238E27FC236}">
                <a16:creationId xmlns:a16="http://schemas.microsoft.com/office/drawing/2014/main" id="{90CB88C6-98FB-6D4E-96D8-5D47D41DB871}"/>
              </a:ext>
            </a:extLst>
          </p:cNvPr>
          <p:cNvSpPr>
            <a:spLocks noGrp="1"/>
          </p:cNvSpPr>
          <p:nvPr>
            <p:ph type="ftr" sz="quarter" idx="3"/>
          </p:nvPr>
        </p:nvSpPr>
        <p:spPr>
          <a:xfrm>
            <a:off x="609600" y="6420306"/>
            <a:ext cx="4876800" cy="237744"/>
          </a:xfrm>
          <a:prstGeom prst="rect">
            <a:avLst/>
          </a:prstGeom>
        </p:spPr>
        <p:txBody>
          <a:bodyPr/>
          <a:lstStyle/>
          <a:p>
            <a:r>
              <a:rPr lang="en-US" dirty="0"/>
              <a:t>© Blast Motion. Company confidential - all rights reserved.</a:t>
            </a:r>
          </a:p>
        </p:txBody>
      </p:sp>
    </p:spTree>
    <p:extLst>
      <p:ext uri="{BB962C8B-B14F-4D97-AF65-F5344CB8AC3E}">
        <p14:creationId xmlns:p14="http://schemas.microsoft.com/office/powerpoint/2010/main" val="258387826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Placeholder 9"/>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5"/>
          <p:cNvSpPr txBox="1">
            <a:spLocks/>
          </p:cNvSpPr>
          <p:nvPr userDrawn="1"/>
        </p:nvSpPr>
        <p:spPr>
          <a:xfrm>
            <a:off x="609600" y="6367092"/>
            <a:ext cx="3251200" cy="228600"/>
          </a:xfrm>
          <a:prstGeom prst="rect">
            <a:avLst/>
          </a:prstGeom>
        </p:spPr>
        <p:txBody>
          <a:bodyPr vert="horz"/>
          <a:lstStyle>
            <a:lvl1pPr marL="0" indent="0" algn="l" defTabSz="457200" rtl="0" eaLnBrk="1" latinLnBrk="0" hangingPunct="1">
              <a:spcBef>
                <a:spcPct val="20000"/>
              </a:spcBef>
              <a:buFont typeface="Wingdings" charset="2"/>
              <a:buNone/>
              <a:defRPr lang="en-US" sz="1000" kern="1200" dirty="0">
                <a:solidFill>
                  <a:schemeClr val="bg1">
                    <a:lumMod val="65000"/>
                  </a:schemeClr>
                </a:solidFill>
                <a:latin typeface="Arial"/>
                <a:ea typeface="+mn-ea"/>
                <a:cs typeface="Arial"/>
              </a:defRPr>
            </a:lvl1pPr>
            <a:lvl2pPr marL="742950" indent="-285750" algn="l" defTabSz="9144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000" dirty="0"/>
          </a:p>
        </p:txBody>
      </p:sp>
      <p:sp>
        <p:nvSpPr>
          <p:cNvPr id="4" name="Footer Placeholder 2">
            <a:extLst>
              <a:ext uri="{FF2B5EF4-FFF2-40B4-BE49-F238E27FC236}">
                <a16:creationId xmlns:a16="http://schemas.microsoft.com/office/drawing/2014/main" id="{74E7DA8A-3F43-2F46-B644-5FE138BBD922}"/>
              </a:ext>
            </a:extLst>
          </p:cNvPr>
          <p:cNvSpPr>
            <a:spLocks noGrp="1"/>
          </p:cNvSpPr>
          <p:nvPr>
            <p:ph type="ftr" sz="quarter" idx="3"/>
          </p:nvPr>
        </p:nvSpPr>
        <p:spPr>
          <a:xfrm>
            <a:off x="609600" y="6420306"/>
            <a:ext cx="4775200" cy="237744"/>
          </a:xfrm>
          <a:prstGeom prst="rect">
            <a:avLst/>
          </a:prstGeom>
        </p:spPr>
        <p:txBody>
          <a:bodyPr vert="horz" lIns="91440" tIns="45720" rIns="91440" bIns="45720" rtlCol="0" anchor="ctr"/>
          <a:lstStyle>
            <a:lvl1pPr marL="0" algn="l" defTabSz="457200" rtl="0" eaLnBrk="1" latinLnBrk="0" hangingPunct="1">
              <a:defRPr lang="en-US" sz="1000" kern="1200" smtClean="0">
                <a:solidFill>
                  <a:schemeClr val="bg1">
                    <a:lumMod val="65000"/>
                  </a:schemeClr>
                </a:solidFill>
                <a:latin typeface="Arial"/>
                <a:ea typeface="+mn-ea"/>
                <a:cs typeface="Arial"/>
              </a:defRPr>
            </a:lvl1pPr>
          </a:lstStyle>
          <a:p>
            <a:r>
              <a:rPr lang="en-US" dirty="0"/>
              <a:t>© Blast Motion. Company confidential - all rights reserved.</a:t>
            </a:r>
          </a:p>
        </p:txBody>
      </p:sp>
      <p:sp>
        <p:nvSpPr>
          <p:cNvPr id="5" name="Slide Number Placeholder 5">
            <a:extLst>
              <a:ext uri="{FF2B5EF4-FFF2-40B4-BE49-F238E27FC236}">
                <a16:creationId xmlns:a16="http://schemas.microsoft.com/office/drawing/2014/main" id="{41921EAC-3D1D-3E4F-92F7-C00395EDAAC9}"/>
              </a:ext>
            </a:extLst>
          </p:cNvPr>
          <p:cNvSpPr>
            <a:spLocks noGrp="1"/>
          </p:cNvSpPr>
          <p:nvPr>
            <p:ph type="sldNum" sz="quarter" idx="4"/>
          </p:nvPr>
        </p:nvSpPr>
        <p:spPr>
          <a:xfrm>
            <a:off x="0" y="6420306"/>
            <a:ext cx="609600" cy="237744"/>
          </a:xfrm>
          <a:prstGeom prst="rect">
            <a:avLst/>
          </a:prstGeom>
        </p:spPr>
        <p:txBody>
          <a:bodyPr vert="horz" lIns="91440" tIns="45720" rIns="91440" bIns="45720" rtlCol="0" anchor="ctr"/>
          <a:lstStyle>
            <a:lvl1pPr algn="r">
              <a:defRPr sz="1000">
                <a:solidFill>
                  <a:schemeClr val="bg1">
                    <a:lumMod val="65000"/>
                  </a:schemeClr>
                </a:solidFill>
                <a:latin typeface="Arial"/>
                <a:cs typeface="Arial"/>
              </a:defRPr>
            </a:lvl1pPr>
          </a:lstStyle>
          <a:p>
            <a:fld id="{7E8EAAC7-34D8-4D1B-86D3-E02F18A338F2}" type="slidenum">
              <a:rPr lang="en-US" smtClean="0"/>
              <a:pPr/>
              <a:t>‹#›</a:t>
            </a:fld>
            <a:endParaRPr lang="en-US" dirty="0"/>
          </a:p>
        </p:txBody>
      </p:sp>
    </p:spTree>
    <p:extLst>
      <p:ext uri="{BB962C8B-B14F-4D97-AF65-F5344CB8AC3E}">
        <p14:creationId xmlns:p14="http://schemas.microsoft.com/office/powerpoint/2010/main" val="613470818"/>
      </p:ext>
    </p:extLst>
  </p:cSld>
  <p:clrMap bg1="lt1" tx1="dk1" bg2="lt2" tx2="dk2" accent1="accent1" accent2="accent2" accent3="accent3" accent4="accent4" accent5="accent5" accent6="accent6" hlink="hlink" folHlink="folHlink"/>
  <p:sldLayoutIdLst>
    <p:sldLayoutId id="2147483672" r:id="rId1"/>
    <p:sldLayoutId id="2147483690" r:id="rId2"/>
    <p:sldLayoutId id="2147483689" r:id="rId3"/>
    <p:sldLayoutId id="2147483693" r:id="rId4"/>
    <p:sldLayoutId id="2147483675" r:id="rId5"/>
    <p:sldLayoutId id="2147483677" r:id="rId6"/>
    <p:sldLayoutId id="2147483692" r:id="rId7"/>
    <p:sldLayoutId id="2147483679" r:id="rId8"/>
    <p:sldLayoutId id="2147483681" r:id="rId9"/>
    <p:sldLayoutId id="2147483683" r:id="rId10"/>
    <p:sldLayoutId id="2147483686" r:id="rId11"/>
    <p:sldLayoutId id="2147483691" r:id="rId12"/>
  </p:sldLayoutIdLst>
  <p:transition>
    <p:fade/>
  </p:transition>
  <p:hf hdr="0" dt="0"/>
  <p:txStyles>
    <p:titleStyle>
      <a:lvl1pPr algn="ctr" defTabSz="914400" rtl="0" eaLnBrk="1" latinLnBrk="0" hangingPunct="1">
        <a:spcBef>
          <a:spcPct val="0"/>
        </a:spcBef>
        <a:buNone/>
        <a:defRPr sz="3200" b="1" kern="1200" cap="none">
          <a:solidFill>
            <a:schemeClr val="tx1"/>
          </a:solidFill>
          <a:latin typeface="+mj-lt"/>
          <a:ea typeface="+mj-ea"/>
          <a:cs typeface="+mj-cs"/>
        </a:defRPr>
      </a:lvl1pPr>
    </p:titleStyle>
    <p:bodyStyle>
      <a:lvl1pPr marL="0" indent="0" algn="l" defTabSz="914400" rtl="0" eaLnBrk="1" latinLnBrk="0" hangingPunct="1">
        <a:spcBef>
          <a:spcPct val="20000"/>
        </a:spcBef>
        <a:buFont typeface="Wingdings" charset="2"/>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tiff"/><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2.emf"/><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8.gi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emf"/><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aseball player holding a bat&#10;&#10;Description automatically generated">
            <a:extLst>
              <a:ext uri="{FF2B5EF4-FFF2-40B4-BE49-F238E27FC236}">
                <a16:creationId xmlns:a16="http://schemas.microsoft.com/office/drawing/2014/main" id="{8F927049-65CA-0C48-8855-A245EAE97861}"/>
              </a:ext>
            </a:extLst>
          </p:cNvPr>
          <p:cNvPicPr>
            <a:picLocks noChangeAspect="1"/>
          </p:cNvPicPr>
          <p:nvPr/>
        </p:nvPicPr>
        <p:blipFill rotWithShape="1">
          <a:blip r:embed="rId3">
            <a:extLst>
              <a:ext uri="{28A0092B-C50C-407E-A947-70E740481C1C}">
                <a14:useLocalDpi xmlns:a14="http://schemas.microsoft.com/office/drawing/2010/main" val="0"/>
              </a:ext>
            </a:extLst>
          </a:blip>
          <a:srcRect b="27284"/>
          <a:stretch/>
        </p:blipFill>
        <p:spPr>
          <a:xfrm>
            <a:off x="6428" y="0"/>
            <a:ext cx="12205270" cy="6858000"/>
          </a:xfrm>
          <a:prstGeom prst="rect">
            <a:avLst/>
          </a:prstGeom>
        </p:spPr>
      </p:pic>
      <p:sp>
        <p:nvSpPr>
          <p:cNvPr id="4" name="Slide Number Placeholder 3">
            <a:extLst>
              <a:ext uri="{FF2B5EF4-FFF2-40B4-BE49-F238E27FC236}">
                <a16:creationId xmlns:a16="http://schemas.microsoft.com/office/drawing/2014/main" id="{A8325D05-A247-AF46-8271-F1A20A65A8B2}"/>
              </a:ext>
            </a:extLst>
          </p:cNvPr>
          <p:cNvSpPr>
            <a:spLocks noGrp="1"/>
          </p:cNvSpPr>
          <p:nvPr>
            <p:ph type="sldNum" sz="quarter" idx="4"/>
          </p:nvPr>
        </p:nvSpPr>
        <p:spPr/>
        <p:txBody>
          <a:bodyPr/>
          <a:lstStyle/>
          <a:p>
            <a:fld id="{7E8EAAC7-34D8-4D1B-86D3-E02F18A338F2}" type="slidenum">
              <a:rPr lang="en-US" smtClean="0"/>
              <a:pPr/>
              <a:t>1</a:t>
            </a:fld>
            <a:endParaRPr lang="en-US" dirty="0"/>
          </a:p>
        </p:txBody>
      </p:sp>
      <p:sp>
        <p:nvSpPr>
          <p:cNvPr id="5" name="Footer Placeholder 4">
            <a:extLst>
              <a:ext uri="{FF2B5EF4-FFF2-40B4-BE49-F238E27FC236}">
                <a16:creationId xmlns:a16="http://schemas.microsoft.com/office/drawing/2014/main" id="{634B44E4-FC29-D242-98F6-4297BBAFDE50}"/>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7" name="TextBox 6">
            <a:extLst>
              <a:ext uri="{FF2B5EF4-FFF2-40B4-BE49-F238E27FC236}">
                <a16:creationId xmlns:a16="http://schemas.microsoft.com/office/drawing/2014/main" id="{7802D169-B7A3-D844-AB84-543F6CD22F09}"/>
              </a:ext>
            </a:extLst>
          </p:cNvPr>
          <p:cNvSpPr txBox="1"/>
          <p:nvPr/>
        </p:nvSpPr>
        <p:spPr>
          <a:xfrm>
            <a:off x="650737" y="3077024"/>
            <a:ext cx="11112500" cy="3016210"/>
          </a:xfrm>
          <a:prstGeom prst="rect">
            <a:avLst/>
          </a:prstGeom>
          <a:noFill/>
        </p:spPr>
        <p:txBody>
          <a:bodyPr wrap="square" rtlCol="0">
            <a:spAutoFit/>
          </a:bodyPr>
          <a:lstStyle/>
          <a:p>
            <a:pPr marL="742950" indent="-742950">
              <a:buFont typeface="+mj-lt"/>
              <a:buAutoNum type="arabicPeriod"/>
            </a:pPr>
            <a:r>
              <a:rPr lang="en-US" sz="4400" b="1" dirty="0">
                <a:solidFill>
                  <a:schemeClr val="bg1"/>
                </a:solidFill>
              </a:rPr>
              <a:t>Swing Profiles – Power / Contact</a:t>
            </a:r>
          </a:p>
          <a:p>
            <a:pPr marL="1200150" lvl="1" indent="-742950">
              <a:buFont typeface="Arial" panose="020B0604020202020204" pitchFamily="34" charset="0"/>
              <a:buChar char="•"/>
            </a:pPr>
            <a:r>
              <a:rPr lang="en-US" sz="3600" b="1" dirty="0">
                <a:solidFill>
                  <a:schemeClr val="bg1"/>
                </a:solidFill>
              </a:rPr>
              <a:t>What is more important …?</a:t>
            </a:r>
          </a:p>
          <a:p>
            <a:pPr marL="742950" indent="-742950">
              <a:buFont typeface="+mj-lt"/>
              <a:buAutoNum type="arabicPeriod"/>
            </a:pPr>
            <a:r>
              <a:rPr lang="en-US" sz="4400" b="1" dirty="0">
                <a:solidFill>
                  <a:schemeClr val="bg1"/>
                </a:solidFill>
              </a:rPr>
              <a:t>What you could do …?</a:t>
            </a:r>
          </a:p>
          <a:p>
            <a:pPr marL="742950" indent="-742950">
              <a:buFont typeface="+mj-lt"/>
              <a:buAutoNum type="arabicPeriod"/>
            </a:pPr>
            <a:r>
              <a:rPr lang="en-US" sz="4400" b="1" dirty="0">
                <a:solidFill>
                  <a:schemeClr val="bg1"/>
                </a:solidFill>
              </a:rPr>
              <a:t>What should I have my player do …?</a:t>
            </a:r>
          </a:p>
          <a:p>
            <a:pPr marL="228600" indent="-228600">
              <a:buFont typeface="+mj-lt"/>
              <a:buAutoNum type="arabicPeriod"/>
            </a:pPr>
            <a:endParaRPr lang="en-US" sz="1100" b="1" dirty="0">
              <a:solidFill>
                <a:schemeClr val="bg1"/>
              </a:solidFill>
            </a:endParaRPr>
          </a:p>
          <a:p>
            <a:endParaRPr lang="en-US" sz="1100" b="1" dirty="0">
              <a:solidFill>
                <a:schemeClr val="bg1"/>
              </a:solidFill>
            </a:endParaRPr>
          </a:p>
        </p:txBody>
      </p:sp>
      <p:sp>
        <p:nvSpPr>
          <p:cNvPr id="8" name="Content Placeholder 2">
            <a:extLst>
              <a:ext uri="{FF2B5EF4-FFF2-40B4-BE49-F238E27FC236}">
                <a16:creationId xmlns:a16="http://schemas.microsoft.com/office/drawing/2014/main" id="{6303B237-5FC4-4948-90B3-EE2A2D9C92AE}"/>
              </a:ext>
            </a:extLst>
          </p:cNvPr>
          <p:cNvSpPr txBox="1">
            <a:spLocks/>
          </p:cNvSpPr>
          <p:nvPr/>
        </p:nvSpPr>
        <p:spPr>
          <a:xfrm>
            <a:off x="622663" y="1317844"/>
            <a:ext cx="10972800" cy="4846320"/>
          </a:xfrm>
          <a:prstGeom prst="rect">
            <a:avLst/>
          </a:prstGeom>
        </p:spPr>
        <p:txBody>
          <a:bodyPr>
            <a:noAutofit/>
          </a:bodyPr>
          <a:lstStyle>
            <a:lvl1pPr marL="0" indent="0" algn="l" defTabSz="914400" rtl="0" eaLnBrk="1" latinLnBrk="0" hangingPunct="1">
              <a:lnSpc>
                <a:spcPct val="100000"/>
              </a:lnSpc>
              <a:spcBef>
                <a:spcPts val="600"/>
              </a:spcBef>
              <a:spcAft>
                <a:spcPts val="0"/>
              </a:spcAft>
              <a:buFont typeface="Wingdings" charset="2"/>
              <a:buNone/>
              <a:defRPr sz="2000" b="1" kern="1200">
                <a:solidFill>
                  <a:srgbClr val="F2F2F2"/>
                </a:solidFill>
                <a:latin typeface="+mn-lt"/>
                <a:ea typeface="+mn-ea"/>
                <a:cs typeface="+mn-cs"/>
              </a:defRPr>
            </a:lvl1pPr>
            <a:lvl2pPr marL="365760" indent="-228600" algn="l" defTabSz="914400" rtl="0" eaLnBrk="1" latinLnBrk="0" hangingPunct="1">
              <a:lnSpc>
                <a:spcPct val="100000"/>
              </a:lnSpc>
              <a:spcBef>
                <a:spcPts val="400"/>
              </a:spcBef>
              <a:spcAft>
                <a:spcPts val="0"/>
              </a:spcAft>
              <a:buSzPct val="110000"/>
              <a:buFont typeface="Arial"/>
              <a:buChar char="•"/>
              <a:defRPr sz="1600" kern="1200" baseline="0">
                <a:solidFill>
                  <a:srgbClr val="F2F2F2"/>
                </a:solidFill>
                <a:latin typeface="+mn-lt"/>
                <a:ea typeface="+mn-ea"/>
                <a:cs typeface="+mn-cs"/>
              </a:defRPr>
            </a:lvl2pPr>
            <a:lvl3pPr marL="548640" indent="-182880" algn="l" defTabSz="914400" rtl="0" eaLnBrk="1" latinLnBrk="0" hangingPunct="1">
              <a:lnSpc>
                <a:spcPct val="100000"/>
              </a:lnSpc>
              <a:spcBef>
                <a:spcPts val="400"/>
              </a:spcBef>
              <a:spcAft>
                <a:spcPts val="0"/>
              </a:spcAft>
              <a:buSzPct val="80000"/>
              <a:buFont typeface="Wingdings" charset="2"/>
              <a:buChar char="§"/>
              <a:defRPr sz="1200" kern="1200" baseline="0">
                <a:solidFill>
                  <a:srgbClr val="F2F2F2"/>
                </a:solidFill>
                <a:latin typeface="+mn-lt"/>
                <a:ea typeface="+mn-ea"/>
                <a:cs typeface="+mn-cs"/>
              </a:defRPr>
            </a:lvl3pPr>
            <a:lvl4pPr marL="722376" indent="-173736" algn="l" defTabSz="914400" rtl="0" eaLnBrk="1" latinLnBrk="0" hangingPunct="1">
              <a:lnSpc>
                <a:spcPct val="100000"/>
              </a:lnSpc>
              <a:spcBef>
                <a:spcPts val="400"/>
              </a:spcBef>
              <a:spcAft>
                <a:spcPts val="0"/>
              </a:spcAft>
              <a:buSzPct val="80000"/>
              <a:buFont typeface="Arial"/>
              <a:buChar char="•"/>
              <a:defRPr sz="1200" kern="1200" baseline="0">
                <a:solidFill>
                  <a:srgbClr val="F2F2F2"/>
                </a:solidFill>
                <a:latin typeface="+mn-lt"/>
                <a:ea typeface="+mn-ea"/>
                <a:cs typeface="+mn-cs"/>
              </a:defRPr>
            </a:lvl4pPr>
            <a:lvl5pPr marL="905256" indent="-173736" algn="l" defTabSz="914400" rtl="0" eaLnBrk="1" latinLnBrk="0" hangingPunct="1">
              <a:lnSpc>
                <a:spcPct val="100000"/>
              </a:lnSpc>
              <a:spcBef>
                <a:spcPts val="400"/>
              </a:spcBef>
              <a:buSzPct val="70000"/>
              <a:buFont typeface="Arial"/>
              <a:buChar char="•"/>
              <a:defRPr sz="1200" kern="1200" baseline="0">
                <a:solidFill>
                  <a:srgbClr val="F2F2F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4" name="Title 1">
            <a:extLst>
              <a:ext uri="{FF2B5EF4-FFF2-40B4-BE49-F238E27FC236}">
                <a16:creationId xmlns:a16="http://schemas.microsoft.com/office/drawing/2014/main" id="{CF1A9055-55D4-DC42-BEC8-6316DA475BBA}"/>
              </a:ext>
            </a:extLst>
          </p:cNvPr>
          <p:cNvSpPr txBox="1">
            <a:spLocks/>
          </p:cNvSpPr>
          <p:nvPr/>
        </p:nvSpPr>
        <p:spPr>
          <a:xfrm>
            <a:off x="-76200" y="641655"/>
            <a:ext cx="74422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6600" dirty="0">
                <a:solidFill>
                  <a:schemeClr val="bg1">
                    <a:lumMod val="85000"/>
                  </a:schemeClr>
                </a:solidFill>
                <a:latin typeface="Gotham Narrow Bold" pitchFamily="2" charset="0"/>
              </a:rPr>
              <a:t>KYLE ATTL</a:t>
            </a:r>
            <a:endParaRPr lang="en-US" sz="3600" dirty="0">
              <a:solidFill>
                <a:schemeClr val="bg1">
                  <a:lumMod val="85000"/>
                </a:schemeClr>
              </a:solidFill>
              <a:latin typeface="Gotham Narrow Bold" pitchFamily="2" charset="0"/>
            </a:endParaRPr>
          </a:p>
        </p:txBody>
      </p:sp>
      <p:pic>
        <p:nvPicPr>
          <p:cNvPr id="15" name="Picture 14">
            <a:extLst>
              <a:ext uri="{FF2B5EF4-FFF2-40B4-BE49-F238E27FC236}">
                <a16:creationId xmlns:a16="http://schemas.microsoft.com/office/drawing/2014/main" id="{3BDD021A-22FA-664C-BD2A-53D629CF4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244549"/>
            <a:ext cx="5169050" cy="1437957"/>
          </a:xfrm>
          <a:prstGeom prst="rect">
            <a:avLst/>
          </a:prstGeom>
        </p:spPr>
      </p:pic>
    </p:spTree>
    <p:extLst>
      <p:ext uri="{BB962C8B-B14F-4D97-AF65-F5344CB8AC3E}">
        <p14:creationId xmlns:p14="http://schemas.microsoft.com/office/powerpoint/2010/main" val="9979998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DB7533-6F66-494B-807B-EF5CCDB4A073}"/>
              </a:ext>
            </a:extLst>
          </p:cNvPr>
          <p:cNvSpPr>
            <a:spLocks noGrp="1"/>
          </p:cNvSpPr>
          <p:nvPr>
            <p:ph type="sldNum" sz="quarter" idx="4"/>
          </p:nvPr>
        </p:nvSpPr>
        <p:spPr/>
        <p:txBody>
          <a:bodyPr/>
          <a:lstStyle/>
          <a:p>
            <a:fld id="{7E8EAAC7-34D8-4D1B-86D3-E02F18A338F2}" type="slidenum">
              <a:rPr lang="en-US" smtClean="0"/>
              <a:pPr/>
              <a:t>10</a:t>
            </a:fld>
            <a:endParaRPr lang="en-US" dirty="0"/>
          </a:p>
        </p:txBody>
      </p:sp>
      <p:sp>
        <p:nvSpPr>
          <p:cNvPr id="5" name="Footer Placeholder 4">
            <a:extLst>
              <a:ext uri="{FF2B5EF4-FFF2-40B4-BE49-F238E27FC236}">
                <a16:creationId xmlns:a16="http://schemas.microsoft.com/office/drawing/2014/main" id="{806778AC-6E65-DF45-A527-85C14A335B43}"/>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6" name="Title 1">
            <a:extLst>
              <a:ext uri="{FF2B5EF4-FFF2-40B4-BE49-F238E27FC236}">
                <a16:creationId xmlns:a16="http://schemas.microsoft.com/office/drawing/2014/main" id="{56C6B3D9-C8C8-2E4B-A009-409B0A73C41E}"/>
              </a:ext>
            </a:extLst>
          </p:cNvPr>
          <p:cNvSpPr>
            <a:spLocks noGrp="1"/>
          </p:cNvSpPr>
          <p:nvPr>
            <p:ph type="title"/>
          </p:nvPr>
        </p:nvSpPr>
        <p:spPr>
          <a:xfrm>
            <a:off x="1202318" y="199950"/>
            <a:ext cx="9787363" cy="1143000"/>
          </a:xfrm>
        </p:spPr>
        <p:txBody>
          <a:bodyPr>
            <a:normAutofit/>
          </a:bodyPr>
          <a:lstStyle/>
          <a:p>
            <a:r>
              <a:rPr lang="en-US" sz="4400" dirty="0">
                <a:latin typeface="Gotham Narrow Bold" pitchFamily="2" charset="0"/>
              </a:rPr>
              <a:t>On-Plane Efficiency – Swing Path</a:t>
            </a:r>
          </a:p>
        </p:txBody>
      </p:sp>
      <p:pic>
        <p:nvPicPr>
          <p:cNvPr id="11" name="Picture 10">
            <a:extLst>
              <a:ext uri="{FF2B5EF4-FFF2-40B4-BE49-F238E27FC236}">
                <a16:creationId xmlns:a16="http://schemas.microsoft.com/office/drawing/2014/main" id="{6EB34B0A-2532-7B48-B701-B2072FA29467}"/>
              </a:ext>
            </a:extLst>
          </p:cNvPr>
          <p:cNvPicPr>
            <a:picLocks noChangeAspect="1"/>
          </p:cNvPicPr>
          <p:nvPr/>
        </p:nvPicPr>
        <p:blipFill rotWithShape="1">
          <a:blip r:embed="rId3">
            <a:extLst>
              <a:ext uri="{28A0092B-C50C-407E-A947-70E740481C1C}">
                <a14:useLocalDpi xmlns:a14="http://schemas.microsoft.com/office/drawing/2010/main" val="0"/>
              </a:ext>
            </a:extLst>
          </a:blip>
          <a:srcRect l="5658" t="1729" r="83997" b="47207"/>
          <a:stretch/>
        </p:blipFill>
        <p:spPr>
          <a:xfrm>
            <a:off x="11147038" y="329486"/>
            <a:ext cx="609600" cy="609600"/>
          </a:xfrm>
          <a:prstGeom prst="rect">
            <a:avLst/>
          </a:prstGeom>
          <a:ln>
            <a:noFill/>
          </a:ln>
        </p:spPr>
      </p:pic>
      <p:grpSp>
        <p:nvGrpSpPr>
          <p:cNvPr id="22" name="Group 21">
            <a:extLst>
              <a:ext uri="{FF2B5EF4-FFF2-40B4-BE49-F238E27FC236}">
                <a16:creationId xmlns:a16="http://schemas.microsoft.com/office/drawing/2014/main" id="{6DD05C87-E04A-AE42-AF26-A8984D23A7C8}"/>
              </a:ext>
            </a:extLst>
          </p:cNvPr>
          <p:cNvGrpSpPr/>
          <p:nvPr/>
        </p:nvGrpSpPr>
        <p:grpSpPr>
          <a:xfrm>
            <a:off x="2208058" y="1342950"/>
            <a:ext cx="8135045" cy="4400123"/>
            <a:chOff x="4277938" y="1676400"/>
            <a:chExt cx="7478700" cy="4045116"/>
          </a:xfrm>
        </p:grpSpPr>
        <p:pic>
          <p:nvPicPr>
            <p:cNvPr id="3" name="Picture 2">
              <a:extLst>
                <a:ext uri="{FF2B5EF4-FFF2-40B4-BE49-F238E27FC236}">
                  <a16:creationId xmlns:a16="http://schemas.microsoft.com/office/drawing/2014/main" id="{2A8AA7E6-2D9F-6E46-A23B-E4BC6B3017C4}"/>
                </a:ext>
              </a:extLst>
            </p:cNvPr>
            <p:cNvPicPr>
              <a:picLocks noChangeAspect="1"/>
            </p:cNvPicPr>
            <p:nvPr/>
          </p:nvPicPr>
          <p:blipFill>
            <a:blip r:embed="rId4">
              <a:alphaModFix amt="70000"/>
            </a:blip>
            <a:stretch>
              <a:fillRect/>
            </a:stretch>
          </p:blipFill>
          <p:spPr>
            <a:xfrm>
              <a:off x="4277938" y="1676400"/>
              <a:ext cx="7191317" cy="4045116"/>
            </a:xfrm>
            <a:prstGeom prst="rect">
              <a:avLst/>
            </a:prstGeom>
          </p:spPr>
        </p:pic>
        <p:pic>
          <p:nvPicPr>
            <p:cNvPr id="16" name="Picture 15">
              <a:extLst>
                <a:ext uri="{FF2B5EF4-FFF2-40B4-BE49-F238E27FC236}">
                  <a16:creationId xmlns:a16="http://schemas.microsoft.com/office/drawing/2014/main" id="{ADB96F1F-17FA-254D-B13C-5B0FACEDA0F8}"/>
                </a:ext>
              </a:extLst>
            </p:cNvPr>
            <p:cNvPicPr>
              <a:picLocks noChangeAspect="1"/>
            </p:cNvPicPr>
            <p:nvPr/>
          </p:nvPicPr>
          <p:blipFill>
            <a:blip r:embed="rId5">
              <a:alphaModFix amt="70000"/>
            </a:blip>
            <a:stretch>
              <a:fillRect/>
            </a:stretch>
          </p:blipFill>
          <p:spPr>
            <a:xfrm>
              <a:off x="6346438" y="1831858"/>
              <a:ext cx="5410200" cy="2547826"/>
            </a:xfrm>
            <a:prstGeom prst="rect">
              <a:avLst/>
            </a:prstGeom>
          </p:spPr>
        </p:pic>
      </p:grpSp>
      <p:sp>
        <p:nvSpPr>
          <p:cNvPr id="23" name="TextBox 22">
            <a:extLst>
              <a:ext uri="{FF2B5EF4-FFF2-40B4-BE49-F238E27FC236}">
                <a16:creationId xmlns:a16="http://schemas.microsoft.com/office/drawing/2014/main" id="{BDE90FFE-6B3C-9C4B-8218-F6FE69A259FF}"/>
              </a:ext>
            </a:extLst>
          </p:cNvPr>
          <p:cNvSpPr txBox="1"/>
          <p:nvPr/>
        </p:nvSpPr>
        <p:spPr>
          <a:xfrm>
            <a:off x="2590799" y="5840132"/>
            <a:ext cx="7010400" cy="523220"/>
          </a:xfrm>
          <a:prstGeom prst="rect">
            <a:avLst/>
          </a:prstGeom>
          <a:noFill/>
        </p:spPr>
        <p:txBody>
          <a:bodyPr wrap="square" rtlCol="0">
            <a:spAutoFit/>
          </a:bodyPr>
          <a:lstStyle/>
          <a:p>
            <a:r>
              <a:rPr lang="en-US" sz="2800" b="1" dirty="0">
                <a:solidFill>
                  <a:schemeClr val="bg1"/>
                </a:solidFill>
              </a:rPr>
              <a:t>Pitch location dictates the Swing Plane</a:t>
            </a:r>
          </a:p>
        </p:txBody>
      </p:sp>
    </p:spTree>
    <p:extLst>
      <p:ext uri="{BB962C8B-B14F-4D97-AF65-F5344CB8AC3E}">
        <p14:creationId xmlns:p14="http://schemas.microsoft.com/office/powerpoint/2010/main" val="169826238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F2EA51-2E0A-DD40-967D-1615962B07D2}"/>
              </a:ext>
            </a:extLst>
          </p:cNvPr>
          <p:cNvSpPr>
            <a:spLocks noGrp="1"/>
          </p:cNvSpPr>
          <p:nvPr>
            <p:ph type="sldNum" sz="quarter" idx="4"/>
          </p:nvPr>
        </p:nvSpPr>
        <p:spPr/>
        <p:txBody>
          <a:bodyPr/>
          <a:lstStyle/>
          <a:p>
            <a:fld id="{7E8EAAC7-34D8-4D1B-86D3-E02F18A338F2}" type="slidenum">
              <a:rPr lang="en-US" smtClean="0"/>
              <a:pPr/>
              <a:t>11</a:t>
            </a:fld>
            <a:endParaRPr lang="en-US" dirty="0"/>
          </a:p>
        </p:txBody>
      </p:sp>
      <p:sp>
        <p:nvSpPr>
          <p:cNvPr id="5" name="Footer Placeholder 4">
            <a:extLst>
              <a:ext uri="{FF2B5EF4-FFF2-40B4-BE49-F238E27FC236}">
                <a16:creationId xmlns:a16="http://schemas.microsoft.com/office/drawing/2014/main" id="{E0605FDB-7BAA-B74D-8144-5E80BEA4D8B3}"/>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6" name="Title 1">
            <a:extLst>
              <a:ext uri="{FF2B5EF4-FFF2-40B4-BE49-F238E27FC236}">
                <a16:creationId xmlns:a16="http://schemas.microsoft.com/office/drawing/2014/main" id="{D1222FE6-038A-7F4B-8BC3-8B92C76C3B6C}"/>
              </a:ext>
            </a:extLst>
          </p:cNvPr>
          <p:cNvSpPr txBox="1">
            <a:spLocks/>
          </p:cNvSpPr>
          <p:nvPr/>
        </p:nvSpPr>
        <p:spPr>
          <a:xfrm>
            <a:off x="1511879" y="60250"/>
            <a:ext cx="95250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4000" dirty="0">
                <a:latin typeface="Gotham Narrow Bold" pitchFamily="2" charset="0"/>
              </a:rPr>
              <a:t>On-Plane Efficiency &amp; Attack Angle</a:t>
            </a:r>
          </a:p>
        </p:txBody>
      </p:sp>
      <p:grpSp>
        <p:nvGrpSpPr>
          <p:cNvPr id="13" name="Group 12">
            <a:extLst>
              <a:ext uri="{FF2B5EF4-FFF2-40B4-BE49-F238E27FC236}">
                <a16:creationId xmlns:a16="http://schemas.microsoft.com/office/drawing/2014/main" id="{845E1B7E-582C-8248-BD54-F7807B236447}"/>
              </a:ext>
            </a:extLst>
          </p:cNvPr>
          <p:cNvGrpSpPr/>
          <p:nvPr/>
        </p:nvGrpSpPr>
        <p:grpSpPr>
          <a:xfrm>
            <a:off x="101019" y="924825"/>
            <a:ext cx="5893961" cy="3794508"/>
            <a:chOff x="228600" y="1988820"/>
            <a:chExt cx="5709044" cy="3211337"/>
          </a:xfrm>
        </p:grpSpPr>
        <p:sp>
          <p:nvSpPr>
            <p:cNvPr id="10" name="Donut 9">
              <a:extLst>
                <a:ext uri="{FF2B5EF4-FFF2-40B4-BE49-F238E27FC236}">
                  <a16:creationId xmlns:a16="http://schemas.microsoft.com/office/drawing/2014/main" id="{364841CC-A20A-7341-98B1-1A16EAD3E7D3}"/>
                </a:ext>
              </a:extLst>
            </p:cNvPr>
            <p:cNvSpPr/>
            <p:nvPr/>
          </p:nvSpPr>
          <p:spPr>
            <a:xfrm>
              <a:off x="4823460" y="2560320"/>
              <a:ext cx="1006323" cy="1668780"/>
            </a:xfrm>
            <a:prstGeom prst="donut">
              <a:avLst>
                <a:gd name="adj" fmla="val 44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9A72BD88-0F57-724C-9FDF-4322EC16E244}"/>
                </a:ext>
              </a:extLst>
            </p:cNvPr>
            <p:cNvPicPr>
              <a:picLocks noChangeAspect="1"/>
            </p:cNvPicPr>
            <p:nvPr/>
          </p:nvPicPr>
          <p:blipFill>
            <a:blip r:embed="rId3"/>
            <a:stretch>
              <a:fillRect/>
            </a:stretch>
          </p:blipFill>
          <p:spPr>
            <a:xfrm>
              <a:off x="228600" y="1988820"/>
              <a:ext cx="5709044" cy="3211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4" name="Group 13">
            <a:extLst>
              <a:ext uri="{FF2B5EF4-FFF2-40B4-BE49-F238E27FC236}">
                <a16:creationId xmlns:a16="http://schemas.microsoft.com/office/drawing/2014/main" id="{CE788574-FDF2-9146-9628-1F9BA33BFE43}"/>
              </a:ext>
            </a:extLst>
          </p:cNvPr>
          <p:cNvGrpSpPr/>
          <p:nvPr/>
        </p:nvGrpSpPr>
        <p:grpSpPr>
          <a:xfrm>
            <a:off x="6096000" y="924825"/>
            <a:ext cx="5995558" cy="3794508"/>
            <a:chOff x="6270053" y="1988820"/>
            <a:chExt cx="5611191" cy="3211337"/>
          </a:xfrm>
        </p:grpSpPr>
        <p:pic>
          <p:nvPicPr>
            <p:cNvPr id="11" name="Picture 10">
              <a:extLst>
                <a:ext uri="{FF2B5EF4-FFF2-40B4-BE49-F238E27FC236}">
                  <a16:creationId xmlns:a16="http://schemas.microsoft.com/office/drawing/2014/main" id="{1BA51704-B319-404F-8EBA-D6CC4329CB8B}"/>
                </a:ext>
              </a:extLst>
            </p:cNvPr>
            <p:cNvPicPr>
              <a:picLocks noChangeAspect="1"/>
            </p:cNvPicPr>
            <p:nvPr/>
          </p:nvPicPr>
          <p:blipFill>
            <a:blip r:embed="rId4"/>
            <a:stretch>
              <a:fillRect/>
            </a:stretch>
          </p:blipFill>
          <p:spPr>
            <a:xfrm>
              <a:off x="6270053" y="1988820"/>
              <a:ext cx="5611191" cy="3211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Donut 11">
              <a:extLst>
                <a:ext uri="{FF2B5EF4-FFF2-40B4-BE49-F238E27FC236}">
                  <a16:creationId xmlns:a16="http://schemas.microsoft.com/office/drawing/2014/main" id="{9385DDAE-2216-8E4A-8D4A-FE2DD14594A4}"/>
                </a:ext>
              </a:extLst>
            </p:cNvPr>
            <p:cNvSpPr/>
            <p:nvPr/>
          </p:nvSpPr>
          <p:spPr>
            <a:xfrm>
              <a:off x="10798145" y="2647203"/>
              <a:ext cx="1006323" cy="1605693"/>
            </a:xfrm>
            <a:prstGeom prst="donut">
              <a:avLst>
                <a:gd name="adj" fmla="val 44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14">
            <a:extLst>
              <a:ext uri="{FF2B5EF4-FFF2-40B4-BE49-F238E27FC236}">
                <a16:creationId xmlns:a16="http://schemas.microsoft.com/office/drawing/2014/main" id="{71ED9033-CA10-F149-8D5E-B0DB93921BAC}"/>
              </a:ext>
            </a:extLst>
          </p:cNvPr>
          <p:cNvPicPr>
            <a:picLocks noChangeAspect="1"/>
          </p:cNvPicPr>
          <p:nvPr/>
        </p:nvPicPr>
        <p:blipFill rotWithShape="1">
          <a:blip r:embed="rId5">
            <a:extLst>
              <a:ext uri="{28A0092B-C50C-407E-A947-70E740481C1C}">
                <a14:useLocalDpi xmlns:a14="http://schemas.microsoft.com/office/drawing/2010/main" val="0"/>
              </a:ext>
            </a:extLst>
          </a:blip>
          <a:srcRect l="5658" t="1729" r="83997" b="47207"/>
          <a:stretch/>
        </p:blipFill>
        <p:spPr>
          <a:xfrm>
            <a:off x="11036879" y="231053"/>
            <a:ext cx="609600" cy="609600"/>
          </a:xfrm>
          <a:prstGeom prst="rect">
            <a:avLst/>
          </a:prstGeom>
          <a:ln>
            <a:noFill/>
          </a:ln>
        </p:spPr>
      </p:pic>
      <p:sp>
        <p:nvSpPr>
          <p:cNvPr id="16" name="Donut 15">
            <a:extLst>
              <a:ext uri="{FF2B5EF4-FFF2-40B4-BE49-F238E27FC236}">
                <a16:creationId xmlns:a16="http://schemas.microsoft.com/office/drawing/2014/main" id="{725D73D0-2C12-EB44-855F-7BD5C7FADB19}"/>
              </a:ext>
            </a:extLst>
          </p:cNvPr>
          <p:cNvSpPr/>
          <p:nvPr/>
        </p:nvSpPr>
        <p:spPr>
          <a:xfrm>
            <a:off x="4869980" y="1643465"/>
            <a:ext cx="1038918" cy="1852231"/>
          </a:xfrm>
          <a:prstGeom prst="donut">
            <a:avLst>
              <a:gd name="adj" fmla="val 44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2A4AD196-2E9C-6A4E-A42D-3152E535A7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480" y="4182159"/>
            <a:ext cx="2413000" cy="2413000"/>
          </a:xfrm>
          <a:prstGeom prst="rect">
            <a:avLst/>
          </a:prstGeom>
        </p:spPr>
      </p:pic>
    </p:spTree>
    <p:extLst>
      <p:ext uri="{BB962C8B-B14F-4D97-AF65-F5344CB8AC3E}">
        <p14:creationId xmlns:p14="http://schemas.microsoft.com/office/powerpoint/2010/main" val="398578194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baseball bat&#10;&#10;Description automatically generated">
            <a:extLst>
              <a:ext uri="{FF2B5EF4-FFF2-40B4-BE49-F238E27FC236}">
                <a16:creationId xmlns:a16="http://schemas.microsoft.com/office/drawing/2014/main" id="{BA038BD9-AEDA-7540-AA49-82905CD9A4C7}"/>
              </a:ext>
            </a:extLst>
          </p:cNvPr>
          <p:cNvPicPr>
            <a:picLocks noChangeAspect="1"/>
          </p:cNvPicPr>
          <p:nvPr/>
        </p:nvPicPr>
        <p:blipFill rotWithShape="1">
          <a:blip r:embed="rId3">
            <a:extLst>
              <a:ext uri="{28A0092B-C50C-407E-A947-70E740481C1C}">
                <a14:useLocalDpi xmlns:a14="http://schemas.microsoft.com/office/drawing/2010/main" val="0"/>
              </a:ext>
            </a:extLst>
          </a:blip>
          <a:srcRect b="11747"/>
          <a:stretch/>
        </p:blipFill>
        <p:spPr>
          <a:xfrm>
            <a:off x="0" y="25400"/>
            <a:ext cx="12192000" cy="6832600"/>
          </a:xfrm>
          <a:prstGeom prst="rect">
            <a:avLst/>
          </a:prstGeom>
        </p:spPr>
      </p:pic>
      <p:sp>
        <p:nvSpPr>
          <p:cNvPr id="4" name="Slide Number Placeholder 3">
            <a:extLst>
              <a:ext uri="{FF2B5EF4-FFF2-40B4-BE49-F238E27FC236}">
                <a16:creationId xmlns:a16="http://schemas.microsoft.com/office/drawing/2014/main" id="{96AF05B2-0D0A-3D4A-970F-F853BCEB8313}"/>
              </a:ext>
            </a:extLst>
          </p:cNvPr>
          <p:cNvSpPr>
            <a:spLocks noGrp="1"/>
          </p:cNvSpPr>
          <p:nvPr>
            <p:ph type="sldNum" sz="quarter" idx="4"/>
          </p:nvPr>
        </p:nvSpPr>
        <p:spPr/>
        <p:txBody>
          <a:bodyPr/>
          <a:lstStyle/>
          <a:p>
            <a:fld id="{7E8EAAC7-34D8-4D1B-86D3-E02F18A338F2}" type="slidenum">
              <a:rPr lang="en-US" smtClean="0"/>
              <a:pPr/>
              <a:t>12</a:t>
            </a:fld>
            <a:endParaRPr lang="en-US" dirty="0"/>
          </a:p>
        </p:txBody>
      </p:sp>
      <p:sp>
        <p:nvSpPr>
          <p:cNvPr id="5" name="Footer Placeholder 4">
            <a:extLst>
              <a:ext uri="{FF2B5EF4-FFF2-40B4-BE49-F238E27FC236}">
                <a16:creationId xmlns:a16="http://schemas.microsoft.com/office/drawing/2014/main" id="{BD236D52-29D3-0B4E-97C0-7AD7110D15C6}"/>
              </a:ext>
            </a:extLst>
          </p:cNvPr>
          <p:cNvSpPr>
            <a:spLocks noGrp="1"/>
          </p:cNvSpPr>
          <p:nvPr>
            <p:ph type="ftr" sz="quarter" idx="3"/>
          </p:nvPr>
        </p:nvSpPr>
        <p:spPr/>
        <p:txBody>
          <a:bodyPr/>
          <a:lstStyle/>
          <a:p>
            <a:r>
              <a:rPr lang="en-US" dirty="0"/>
              <a:t>© Blast Motion. Company confidential - all rights reserved.</a:t>
            </a:r>
          </a:p>
        </p:txBody>
      </p:sp>
      <p:pic>
        <p:nvPicPr>
          <p:cNvPr id="12" name="Picture 11">
            <a:extLst>
              <a:ext uri="{FF2B5EF4-FFF2-40B4-BE49-F238E27FC236}">
                <a16:creationId xmlns:a16="http://schemas.microsoft.com/office/drawing/2014/main" id="{0F4E29E6-1748-DA42-8DA7-066777018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14047"/>
            <a:ext cx="4038600" cy="1123482"/>
          </a:xfrm>
          <a:prstGeom prst="rect">
            <a:avLst/>
          </a:prstGeom>
        </p:spPr>
      </p:pic>
      <p:sp>
        <p:nvSpPr>
          <p:cNvPr id="8" name="Title 1">
            <a:extLst>
              <a:ext uri="{FF2B5EF4-FFF2-40B4-BE49-F238E27FC236}">
                <a16:creationId xmlns:a16="http://schemas.microsoft.com/office/drawing/2014/main" id="{57545310-88B0-8D4B-A0D9-D94235002F29}"/>
              </a:ext>
            </a:extLst>
          </p:cNvPr>
          <p:cNvSpPr txBox="1">
            <a:spLocks/>
          </p:cNvSpPr>
          <p:nvPr/>
        </p:nvSpPr>
        <p:spPr>
          <a:xfrm>
            <a:off x="152400" y="2057997"/>
            <a:ext cx="6311898" cy="4307142"/>
          </a:xfrm>
          <a:prstGeom prst="rect">
            <a:avLst/>
          </a:prstGeom>
          <a:noFill/>
        </p:spPr>
        <p:txBody>
          <a:bodyPr vert="horz" lIns="91440" tIns="45720" rIns="91440" bIns="45720" rtlCol="0" anchor="t">
            <a:normAutofit fontScale="92500" lnSpcReduction="20000"/>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5400" u="sng"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otham Narrow Bold" pitchFamily="2" charset="0"/>
              </a:rPr>
              <a:t>POWER</a:t>
            </a:r>
          </a:p>
          <a:p>
            <a:endParaRPr lang="en-US" sz="5400" u="sng" dirty="0">
              <a:latin typeface="Gotham Narrow Bold" pitchFamily="2" charset="0"/>
            </a:endParaRPr>
          </a:p>
          <a:p>
            <a:pPr algn="l">
              <a:lnSpc>
                <a:spcPct val="150000"/>
              </a:lnSpc>
            </a:pPr>
            <a:r>
              <a:rPr lang="en-US" sz="3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otham Narrow Bold" pitchFamily="2" charset="0"/>
              </a:rPr>
              <a:t>Raw Power </a:t>
            </a:r>
          </a:p>
          <a:p>
            <a:pPr algn="l">
              <a:lnSpc>
                <a:spcPct val="150000"/>
              </a:lnSpc>
            </a:pPr>
            <a:r>
              <a:rPr lang="en-US" dirty="0">
                <a:solidFill>
                  <a:schemeClr val="accent6"/>
                </a:solidFill>
                <a:latin typeface="Gotham Narrow Bold" pitchFamily="2" charset="0"/>
              </a:rPr>
              <a:t>Bat Speed: </a:t>
            </a:r>
            <a:r>
              <a:rPr lang="en-US" i="1" dirty="0">
                <a:solidFill>
                  <a:schemeClr val="accent6"/>
                </a:solidFill>
                <a:latin typeface="Gotham Narrow Bold" pitchFamily="2" charset="0"/>
              </a:rPr>
              <a:t>75 mph</a:t>
            </a:r>
          </a:p>
          <a:p>
            <a:pPr algn="l">
              <a:lnSpc>
                <a:spcPct val="150000"/>
              </a:lnSpc>
            </a:pPr>
            <a:endParaRPr lang="en-US" sz="3600" dirty="0">
              <a:solidFill>
                <a:schemeClr val="accent6"/>
              </a:solidFill>
              <a:latin typeface="Gotham Narrow Bold" pitchFamily="2" charset="0"/>
            </a:endParaRPr>
          </a:p>
          <a:p>
            <a:pPr algn="l">
              <a:lnSpc>
                <a:spcPct val="150000"/>
              </a:lnSpc>
            </a:pPr>
            <a:r>
              <a:rPr lang="en-US" sz="3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otham Narrow Bold" pitchFamily="2" charset="0"/>
              </a:rPr>
              <a:t>Power Eff: </a:t>
            </a:r>
          </a:p>
          <a:p>
            <a:pPr algn="l">
              <a:lnSpc>
                <a:spcPct val="150000"/>
              </a:lnSpc>
            </a:pPr>
            <a:r>
              <a:rPr lang="en-US" dirty="0">
                <a:solidFill>
                  <a:schemeClr val="accent6"/>
                </a:solidFill>
                <a:latin typeface="Gotham Narrow Bold" pitchFamily="2" charset="0"/>
              </a:rPr>
              <a:t>Rotational Acceleration: </a:t>
            </a:r>
            <a:r>
              <a:rPr lang="en-US" i="1" dirty="0">
                <a:solidFill>
                  <a:schemeClr val="accent6"/>
                </a:solidFill>
                <a:latin typeface="Gotham Narrow Bold" pitchFamily="2" charset="0"/>
              </a:rPr>
              <a:t>20G</a:t>
            </a:r>
            <a:endParaRPr lang="en-US" i="1" dirty="0">
              <a:latin typeface="Gotham Narrow Bold" pitchFamily="2" charset="0"/>
            </a:endParaRPr>
          </a:p>
          <a:p>
            <a:pPr algn="l"/>
            <a:endParaRPr lang="en-US" sz="4000" dirty="0">
              <a:latin typeface="Gotham Narrow Bold" pitchFamily="2" charset="0"/>
            </a:endParaRPr>
          </a:p>
          <a:p>
            <a:endParaRPr lang="en-US" sz="4000" dirty="0">
              <a:latin typeface="Gotham Narrow Bold" pitchFamily="2" charset="0"/>
            </a:endParaRPr>
          </a:p>
        </p:txBody>
      </p:sp>
      <p:sp>
        <p:nvSpPr>
          <p:cNvPr id="11" name="Title 1">
            <a:extLst>
              <a:ext uri="{FF2B5EF4-FFF2-40B4-BE49-F238E27FC236}">
                <a16:creationId xmlns:a16="http://schemas.microsoft.com/office/drawing/2014/main" id="{680158A0-1C6F-FA4E-B9B1-DE8922F1D0BA}"/>
              </a:ext>
            </a:extLst>
          </p:cNvPr>
          <p:cNvSpPr txBox="1">
            <a:spLocks/>
          </p:cNvSpPr>
          <p:nvPr/>
        </p:nvSpPr>
        <p:spPr>
          <a:xfrm>
            <a:off x="6210300" y="2002830"/>
            <a:ext cx="6311898" cy="4307142"/>
          </a:xfrm>
          <a:prstGeom prst="rect">
            <a:avLst/>
          </a:prstGeom>
          <a:noFill/>
        </p:spPr>
        <p:txBody>
          <a:bodyPr vert="horz" lIns="91440" tIns="45720" rIns="91440" bIns="45720" rtlCol="0" anchor="t">
            <a:normAutofit fontScale="92500" lnSpcReduction="20000"/>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5400" u="sng"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otham Narrow Bold" pitchFamily="2" charset="0"/>
              </a:rPr>
              <a:t>CONTACT</a:t>
            </a:r>
          </a:p>
          <a:p>
            <a:endParaRPr lang="en-US" sz="5400" u="sng" dirty="0">
              <a:latin typeface="Gotham Narrow Bold" pitchFamily="2" charset="0"/>
            </a:endParaRPr>
          </a:p>
          <a:p>
            <a:pPr algn="l">
              <a:lnSpc>
                <a:spcPct val="150000"/>
              </a:lnSpc>
            </a:pPr>
            <a:r>
              <a:rPr lang="en-US" sz="3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otham Narrow Bold" pitchFamily="2" charset="0"/>
              </a:rPr>
              <a:t>Swing Path</a:t>
            </a:r>
          </a:p>
          <a:p>
            <a:pPr algn="l">
              <a:lnSpc>
                <a:spcPct val="150000"/>
              </a:lnSpc>
            </a:pPr>
            <a:r>
              <a:rPr lang="en-US" dirty="0">
                <a:solidFill>
                  <a:schemeClr val="accent6"/>
                </a:solidFill>
                <a:latin typeface="Gotham Narrow Bold" pitchFamily="2" charset="0"/>
              </a:rPr>
              <a:t>On Plane Efficiency: </a:t>
            </a:r>
            <a:r>
              <a:rPr lang="en-US" i="1" dirty="0">
                <a:solidFill>
                  <a:schemeClr val="accent6"/>
                </a:solidFill>
                <a:latin typeface="Gotham Narrow Bold" pitchFamily="2" charset="0"/>
              </a:rPr>
              <a:t>85%</a:t>
            </a:r>
          </a:p>
          <a:p>
            <a:pPr algn="l">
              <a:lnSpc>
                <a:spcPct val="150000"/>
              </a:lnSpc>
            </a:pPr>
            <a:endParaRPr lang="en-US" sz="3600" dirty="0">
              <a:solidFill>
                <a:schemeClr val="accent6"/>
              </a:solidFill>
              <a:latin typeface="Gotham Narrow Bold" pitchFamily="2" charset="0"/>
            </a:endParaRPr>
          </a:p>
          <a:p>
            <a:pPr algn="l">
              <a:lnSpc>
                <a:spcPct val="150000"/>
              </a:lnSpc>
            </a:pPr>
            <a:r>
              <a:rPr lang="en-US" sz="3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otham Narrow Bold" pitchFamily="2" charset="0"/>
              </a:rPr>
              <a:t>Swing Direction</a:t>
            </a:r>
          </a:p>
          <a:p>
            <a:pPr algn="l">
              <a:lnSpc>
                <a:spcPct val="150000"/>
              </a:lnSpc>
            </a:pPr>
            <a:r>
              <a:rPr lang="en-US" dirty="0">
                <a:solidFill>
                  <a:schemeClr val="accent6"/>
                </a:solidFill>
                <a:latin typeface="Gotham Narrow Bold" pitchFamily="2" charset="0"/>
              </a:rPr>
              <a:t>Attack Angle:  </a:t>
            </a:r>
            <a:r>
              <a:rPr lang="en-US" i="1" dirty="0">
                <a:solidFill>
                  <a:schemeClr val="accent6"/>
                </a:solidFill>
                <a:latin typeface="Gotham Narrow Bold" pitchFamily="2" charset="0"/>
              </a:rPr>
              <a:t>5° to 12°</a:t>
            </a:r>
            <a:endParaRPr lang="en-US" sz="4000" i="1" dirty="0">
              <a:latin typeface="Gotham Narrow Bold" pitchFamily="2" charset="0"/>
            </a:endParaRPr>
          </a:p>
          <a:p>
            <a:endParaRPr lang="en-US" sz="4000" dirty="0">
              <a:latin typeface="Gotham Narrow Bold" pitchFamily="2" charset="0"/>
            </a:endParaRPr>
          </a:p>
        </p:txBody>
      </p:sp>
      <p:cxnSp>
        <p:nvCxnSpPr>
          <p:cNvPr id="14" name="Straight Connector 13">
            <a:extLst>
              <a:ext uri="{FF2B5EF4-FFF2-40B4-BE49-F238E27FC236}">
                <a16:creationId xmlns:a16="http://schemas.microsoft.com/office/drawing/2014/main" id="{6378B0F7-1D33-F040-AC00-CE3762448EEF}"/>
              </a:ext>
            </a:extLst>
          </p:cNvPr>
          <p:cNvCxnSpPr>
            <a:cxnSpLocks/>
          </p:cNvCxnSpPr>
          <p:nvPr/>
        </p:nvCxnSpPr>
        <p:spPr>
          <a:xfrm>
            <a:off x="6070600" y="2002830"/>
            <a:ext cx="0" cy="4550370"/>
          </a:xfrm>
          <a:prstGeom prst="line">
            <a:avLst/>
          </a:prstGeom>
          <a:ln>
            <a:solidFill>
              <a:schemeClr val="bg1">
                <a:lumMod val="6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51924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winging a baseball bat&#10;&#10;Description automatically generated">
            <a:extLst>
              <a:ext uri="{FF2B5EF4-FFF2-40B4-BE49-F238E27FC236}">
                <a16:creationId xmlns:a16="http://schemas.microsoft.com/office/drawing/2014/main" id="{F2487AAB-FBBD-8D49-A938-7E14B011D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30523F35-2761-DC4B-947D-28ABF34FAAD0}"/>
              </a:ext>
            </a:extLst>
          </p:cNvPr>
          <p:cNvSpPr>
            <a:spLocks noGrp="1"/>
          </p:cNvSpPr>
          <p:nvPr>
            <p:ph type="sldNum" sz="quarter" idx="4"/>
          </p:nvPr>
        </p:nvSpPr>
        <p:spPr/>
        <p:txBody>
          <a:bodyPr/>
          <a:lstStyle/>
          <a:p>
            <a:fld id="{7E8EAAC7-34D8-4D1B-86D3-E02F18A338F2}" type="slidenum">
              <a:rPr lang="en-US" smtClean="0"/>
              <a:pPr/>
              <a:t>13</a:t>
            </a:fld>
            <a:endParaRPr lang="en-US" dirty="0"/>
          </a:p>
        </p:txBody>
      </p:sp>
      <p:sp>
        <p:nvSpPr>
          <p:cNvPr id="5" name="Footer Placeholder 4">
            <a:extLst>
              <a:ext uri="{FF2B5EF4-FFF2-40B4-BE49-F238E27FC236}">
                <a16:creationId xmlns:a16="http://schemas.microsoft.com/office/drawing/2014/main" id="{0EC60C4B-DC0A-7842-8A28-DB3369B31B15}"/>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8" name="Title 2">
            <a:extLst>
              <a:ext uri="{FF2B5EF4-FFF2-40B4-BE49-F238E27FC236}">
                <a16:creationId xmlns:a16="http://schemas.microsoft.com/office/drawing/2014/main" id="{3493A451-F1BD-9647-B730-53350D8A9438}"/>
              </a:ext>
            </a:extLst>
          </p:cNvPr>
          <p:cNvSpPr>
            <a:spLocks noGrp="1"/>
          </p:cNvSpPr>
          <p:nvPr>
            <p:ph idx="1"/>
          </p:nvPr>
        </p:nvSpPr>
        <p:spPr>
          <a:xfrm>
            <a:off x="609600" y="304800"/>
            <a:ext cx="10972800" cy="1569720"/>
          </a:xfrm>
        </p:spPr>
        <p:txBody>
          <a:bodyPr anchor="b">
            <a:normAutofit/>
          </a:bodyPr>
          <a:lstStyle/>
          <a:p>
            <a:pPr algn="ctr"/>
            <a:r>
              <a:rPr lang="en-US" sz="6600" dirty="0"/>
              <a:t>What Can Coach Do …?</a:t>
            </a:r>
          </a:p>
        </p:txBody>
      </p:sp>
      <p:sp>
        <p:nvSpPr>
          <p:cNvPr id="9" name="TextBox 8">
            <a:extLst>
              <a:ext uri="{FF2B5EF4-FFF2-40B4-BE49-F238E27FC236}">
                <a16:creationId xmlns:a16="http://schemas.microsoft.com/office/drawing/2014/main" id="{C599E070-E9CA-AC45-86DC-EE52DBDD5295}"/>
              </a:ext>
            </a:extLst>
          </p:cNvPr>
          <p:cNvSpPr txBox="1"/>
          <p:nvPr/>
        </p:nvSpPr>
        <p:spPr>
          <a:xfrm>
            <a:off x="419100" y="3755707"/>
            <a:ext cx="11353800" cy="2462213"/>
          </a:xfrm>
          <a:prstGeom prst="rect">
            <a:avLst/>
          </a:prstGeom>
          <a:noFill/>
        </p:spPr>
        <p:txBody>
          <a:bodyPr wrap="square" rtlCol="0">
            <a:spAutoFit/>
          </a:bodyPr>
          <a:lstStyle/>
          <a:p>
            <a:pPr marL="742950" indent="-742950">
              <a:buFont typeface="+mj-lt"/>
              <a:buAutoNum type="arabicPeriod"/>
            </a:pPr>
            <a:r>
              <a:rPr lang="en-US" sz="4400" b="1" dirty="0">
                <a:solidFill>
                  <a:schemeClr val="bg1"/>
                </a:solidFill>
              </a:rPr>
              <a:t>Share Data at a single </a:t>
            </a:r>
            <a:r>
              <a:rPr lang="en-US" sz="4400" b="1" i="1" dirty="0">
                <a:solidFill>
                  <a:schemeClr val="bg1"/>
                </a:solidFill>
              </a:rPr>
              <a:t>point in tim</a:t>
            </a:r>
            <a:r>
              <a:rPr lang="en-US" sz="4400" b="1" dirty="0">
                <a:solidFill>
                  <a:schemeClr val="bg1"/>
                </a:solidFill>
              </a:rPr>
              <a:t>e</a:t>
            </a:r>
          </a:p>
          <a:p>
            <a:pPr marL="742950" indent="-742950">
              <a:buFont typeface="+mj-lt"/>
              <a:buAutoNum type="arabicPeriod"/>
            </a:pPr>
            <a:r>
              <a:rPr lang="en-US" sz="4400" b="1" dirty="0">
                <a:solidFill>
                  <a:schemeClr val="bg1"/>
                </a:solidFill>
              </a:rPr>
              <a:t>Show data over time</a:t>
            </a:r>
          </a:p>
          <a:p>
            <a:pPr marL="742950" indent="-742950">
              <a:buFont typeface="+mj-lt"/>
              <a:buAutoNum type="arabicPeriod"/>
            </a:pPr>
            <a:r>
              <a:rPr lang="en-US" sz="4400" b="1" dirty="0">
                <a:solidFill>
                  <a:schemeClr val="bg1"/>
                </a:solidFill>
              </a:rPr>
              <a:t>Drive Development / Maintenance Plan</a:t>
            </a:r>
          </a:p>
          <a:p>
            <a:endParaRPr lang="en-US" sz="1100" b="1" dirty="0">
              <a:solidFill>
                <a:schemeClr val="bg1"/>
              </a:solidFill>
            </a:endParaRPr>
          </a:p>
          <a:p>
            <a:endParaRPr lang="en-US" sz="1100" b="1" dirty="0">
              <a:solidFill>
                <a:schemeClr val="bg1"/>
              </a:solidFill>
            </a:endParaRPr>
          </a:p>
        </p:txBody>
      </p:sp>
    </p:spTree>
    <p:extLst>
      <p:ext uri="{BB962C8B-B14F-4D97-AF65-F5344CB8AC3E}">
        <p14:creationId xmlns:p14="http://schemas.microsoft.com/office/powerpoint/2010/main" val="385563781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5E58E4-711A-1E49-99F8-41FB62A74308}"/>
              </a:ext>
            </a:extLst>
          </p:cNvPr>
          <p:cNvSpPr>
            <a:spLocks noGrp="1"/>
          </p:cNvSpPr>
          <p:nvPr>
            <p:ph type="sldNum" sz="quarter" idx="4"/>
          </p:nvPr>
        </p:nvSpPr>
        <p:spPr/>
        <p:txBody>
          <a:bodyPr/>
          <a:lstStyle/>
          <a:p>
            <a:fld id="{7E8EAAC7-34D8-4D1B-86D3-E02F18A338F2}" type="slidenum">
              <a:rPr lang="en-US" smtClean="0"/>
              <a:pPr/>
              <a:t>14</a:t>
            </a:fld>
            <a:endParaRPr lang="en-US" dirty="0"/>
          </a:p>
        </p:txBody>
      </p:sp>
      <p:sp>
        <p:nvSpPr>
          <p:cNvPr id="5" name="Footer Placeholder 4">
            <a:extLst>
              <a:ext uri="{FF2B5EF4-FFF2-40B4-BE49-F238E27FC236}">
                <a16:creationId xmlns:a16="http://schemas.microsoft.com/office/drawing/2014/main" id="{1455BA5C-8AED-6445-8245-D341C3635397}"/>
              </a:ext>
            </a:extLst>
          </p:cNvPr>
          <p:cNvSpPr>
            <a:spLocks noGrp="1"/>
          </p:cNvSpPr>
          <p:nvPr>
            <p:ph type="ftr" sz="quarter" idx="3"/>
          </p:nvPr>
        </p:nvSpPr>
        <p:spPr/>
        <p:txBody>
          <a:bodyPr/>
          <a:lstStyle/>
          <a:p>
            <a:r>
              <a:rPr lang="en-US"/>
              <a:t>© Blast Motion. Company confidential - all rights reserved.</a:t>
            </a:r>
            <a:endParaRPr lang="en-US" dirty="0"/>
          </a:p>
        </p:txBody>
      </p:sp>
      <p:pic>
        <p:nvPicPr>
          <p:cNvPr id="7" name="Picture 6" descr="A screenshot of a social media post&#10;&#10;Description automatically generated">
            <a:extLst>
              <a:ext uri="{FF2B5EF4-FFF2-40B4-BE49-F238E27FC236}">
                <a16:creationId xmlns:a16="http://schemas.microsoft.com/office/drawing/2014/main" id="{8F8AD04F-88AB-D443-B891-024D30DC7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48" y="901399"/>
            <a:ext cx="12035652" cy="5121735"/>
          </a:xfrm>
          <a:prstGeom prst="rect">
            <a:avLst/>
          </a:prstGeom>
        </p:spPr>
      </p:pic>
      <p:sp>
        <p:nvSpPr>
          <p:cNvPr id="10" name="Title 1">
            <a:extLst>
              <a:ext uri="{FF2B5EF4-FFF2-40B4-BE49-F238E27FC236}">
                <a16:creationId xmlns:a16="http://schemas.microsoft.com/office/drawing/2014/main" id="{5069BAEF-B099-EA43-8801-4E2DBFD39A6D}"/>
              </a:ext>
            </a:extLst>
          </p:cNvPr>
          <p:cNvSpPr>
            <a:spLocks noGrp="1"/>
          </p:cNvSpPr>
          <p:nvPr>
            <p:ph type="title"/>
          </p:nvPr>
        </p:nvSpPr>
        <p:spPr>
          <a:xfrm>
            <a:off x="1202317" y="-16618"/>
            <a:ext cx="9787363" cy="1143000"/>
          </a:xfrm>
        </p:spPr>
        <p:txBody>
          <a:bodyPr>
            <a:normAutofit/>
          </a:bodyPr>
          <a:lstStyle/>
          <a:p>
            <a:r>
              <a:rPr lang="en-US" sz="4400" dirty="0">
                <a:latin typeface="Gotham Narrow Bold" pitchFamily="2" charset="0"/>
              </a:rPr>
              <a:t>Player 1</a:t>
            </a:r>
          </a:p>
        </p:txBody>
      </p:sp>
    </p:spTree>
    <p:extLst>
      <p:ext uri="{BB962C8B-B14F-4D97-AF65-F5344CB8AC3E}">
        <p14:creationId xmlns:p14="http://schemas.microsoft.com/office/powerpoint/2010/main" val="408599768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32D8C6-5B1C-B446-917F-7D122EDF1E67}"/>
              </a:ext>
            </a:extLst>
          </p:cNvPr>
          <p:cNvSpPr>
            <a:spLocks noGrp="1"/>
          </p:cNvSpPr>
          <p:nvPr>
            <p:ph type="sldNum" sz="quarter" idx="4"/>
          </p:nvPr>
        </p:nvSpPr>
        <p:spPr/>
        <p:txBody>
          <a:bodyPr/>
          <a:lstStyle/>
          <a:p>
            <a:fld id="{7E8EAAC7-34D8-4D1B-86D3-E02F18A338F2}" type="slidenum">
              <a:rPr lang="en-US" smtClean="0"/>
              <a:pPr/>
              <a:t>15</a:t>
            </a:fld>
            <a:endParaRPr lang="en-US" dirty="0"/>
          </a:p>
        </p:txBody>
      </p:sp>
      <p:sp>
        <p:nvSpPr>
          <p:cNvPr id="5" name="Footer Placeholder 4">
            <a:extLst>
              <a:ext uri="{FF2B5EF4-FFF2-40B4-BE49-F238E27FC236}">
                <a16:creationId xmlns:a16="http://schemas.microsoft.com/office/drawing/2014/main" id="{D4A686E4-CFB1-D746-AD59-20F872DF1F22}"/>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6" name="Title 1">
            <a:extLst>
              <a:ext uri="{FF2B5EF4-FFF2-40B4-BE49-F238E27FC236}">
                <a16:creationId xmlns:a16="http://schemas.microsoft.com/office/drawing/2014/main" id="{BC80DAC5-CF3C-5245-A026-24B174040A50}"/>
              </a:ext>
            </a:extLst>
          </p:cNvPr>
          <p:cNvSpPr txBox="1">
            <a:spLocks/>
          </p:cNvSpPr>
          <p:nvPr/>
        </p:nvSpPr>
        <p:spPr>
          <a:xfrm>
            <a:off x="1202317" y="-16618"/>
            <a:ext cx="9787363" cy="1143000"/>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4400" dirty="0">
                <a:latin typeface="Gotham Narrow Bold" pitchFamily="2" charset="0"/>
              </a:rPr>
              <a:t>Player 2</a:t>
            </a:r>
          </a:p>
        </p:txBody>
      </p:sp>
      <p:pic>
        <p:nvPicPr>
          <p:cNvPr id="8" name="Picture 7" descr="A screenshot of a social media post&#10;&#10;Description automatically generated">
            <a:extLst>
              <a:ext uri="{FF2B5EF4-FFF2-40B4-BE49-F238E27FC236}">
                <a16:creationId xmlns:a16="http://schemas.microsoft.com/office/drawing/2014/main" id="{583E2970-68FE-6D44-ACBD-5A44AC5E9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21" y="990600"/>
            <a:ext cx="11964158" cy="5084135"/>
          </a:xfrm>
          <a:prstGeom prst="rect">
            <a:avLst/>
          </a:prstGeom>
        </p:spPr>
      </p:pic>
    </p:spTree>
    <p:extLst>
      <p:ext uri="{BB962C8B-B14F-4D97-AF65-F5344CB8AC3E}">
        <p14:creationId xmlns:p14="http://schemas.microsoft.com/office/powerpoint/2010/main" val="38102523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C69AB4-D69D-194D-9C6A-9EAA4D08D035}"/>
              </a:ext>
            </a:extLst>
          </p:cNvPr>
          <p:cNvSpPr>
            <a:spLocks noGrp="1"/>
          </p:cNvSpPr>
          <p:nvPr>
            <p:ph type="sldNum" sz="quarter" idx="4"/>
          </p:nvPr>
        </p:nvSpPr>
        <p:spPr/>
        <p:txBody>
          <a:bodyPr/>
          <a:lstStyle/>
          <a:p>
            <a:fld id="{7E8EAAC7-34D8-4D1B-86D3-E02F18A338F2}" type="slidenum">
              <a:rPr lang="en-US" smtClean="0"/>
              <a:pPr/>
              <a:t>16</a:t>
            </a:fld>
            <a:endParaRPr lang="en-US" dirty="0"/>
          </a:p>
        </p:txBody>
      </p:sp>
      <p:sp>
        <p:nvSpPr>
          <p:cNvPr id="5" name="Footer Placeholder 4">
            <a:extLst>
              <a:ext uri="{FF2B5EF4-FFF2-40B4-BE49-F238E27FC236}">
                <a16:creationId xmlns:a16="http://schemas.microsoft.com/office/drawing/2014/main" id="{262D7816-F114-F941-BB24-3776E5B3B04C}"/>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6" name="Title 1">
            <a:extLst>
              <a:ext uri="{FF2B5EF4-FFF2-40B4-BE49-F238E27FC236}">
                <a16:creationId xmlns:a16="http://schemas.microsoft.com/office/drawing/2014/main" id="{28A25C7C-4AC2-1849-BD8C-96565FAE0585}"/>
              </a:ext>
            </a:extLst>
          </p:cNvPr>
          <p:cNvSpPr txBox="1">
            <a:spLocks/>
          </p:cNvSpPr>
          <p:nvPr/>
        </p:nvSpPr>
        <p:spPr>
          <a:xfrm>
            <a:off x="1202317" y="-16618"/>
            <a:ext cx="9787363" cy="1143000"/>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4400" dirty="0">
                <a:latin typeface="Gotham Narrow Bold" pitchFamily="2" charset="0"/>
              </a:rPr>
              <a:t>Player 3</a:t>
            </a:r>
          </a:p>
        </p:txBody>
      </p:sp>
      <p:pic>
        <p:nvPicPr>
          <p:cNvPr id="8" name="Picture 7" descr="A screenshot of a social media post&#10;&#10;Description automatically generated">
            <a:extLst>
              <a:ext uri="{FF2B5EF4-FFF2-40B4-BE49-F238E27FC236}">
                <a16:creationId xmlns:a16="http://schemas.microsoft.com/office/drawing/2014/main" id="{743D0EC1-C6A9-DD42-8D5F-0168E4A01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16" y="990600"/>
            <a:ext cx="11985568" cy="5117338"/>
          </a:xfrm>
          <a:prstGeom prst="rect">
            <a:avLst/>
          </a:prstGeom>
        </p:spPr>
      </p:pic>
    </p:spTree>
    <p:extLst>
      <p:ext uri="{BB962C8B-B14F-4D97-AF65-F5344CB8AC3E}">
        <p14:creationId xmlns:p14="http://schemas.microsoft.com/office/powerpoint/2010/main" val="362532357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EA2875-489D-DA4A-8955-9E72F5EA2BB7}"/>
              </a:ext>
            </a:extLst>
          </p:cNvPr>
          <p:cNvSpPr>
            <a:spLocks noGrp="1"/>
          </p:cNvSpPr>
          <p:nvPr>
            <p:ph type="title"/>
          </p:nvPr>
        </p:nvSpPr>
        <p:spPr>
          <a:xfrm>
            <a:off x="643467" y="208417"/>
            <a:ext cx="10972800" cy="1143000"/>
          </a:xfrm>
        </p:spPr>
        <p:txBody>
          <a:bodyPr>
            <a:normAutofit/>
          </a:bodyPr>
          <a:lstStyle/>
          <a:p>
            <a:r>
              <a:rPr lang="en-US" sz="4000" dirty="0">
                <a:latin typeface="Gotham Narrow Bold" pitchFamily="2" charset="0"/>
              </a:rPr>
              <a:t>Early Connection – Consistent Load</a:t>
            </a:r>
          </a:p>
        </p:txBody>
      </p:sp>
      <p:sp>
        <p:nvSpPr>
          <p:cNvPr id="4" name="Slide Number Placeholder 3">
            <a:extLst>
              <a:ext uri="{FF2B5EF4-FFF2-40B4-BE49-F238E27FC236}">
                <a16:creationId xmlns:a16="http://schemas.microsoft.com/office/drawing/2014/main" id="{84A9CBB9-3A09-E74D-AFD2-D69DD7627802}"/>
              </a:ext>
            </a:extLst>
          </p:cNvPr>
          <p:cNvSpPr>
            <a:spLocks noGrp="1"/>
          </p:cNvSpPr>
          <p:nvPr>
            <p:ph type="sldNum" sz="quarter" idx="4"/>
          </p:nvPr>
        </p:nvSpPr>
        <p:spPr/>
        <p:txBody>
          <a:bodyPr/>
          <a:lstStyle/>
          <a:p>
            <a:fld id="{7E8EAAC7-34D8-4D1B-86D3-E02F18A338F2}" type="slidenum">
              <a:rPr lang="en-US" smtClean="0"/>
              <a:pPr/>
              <a:t>17</a:t>
            </a:fld>
            <a:endParaRPr lang="en-US" dirty="0"/>
          </a:p>
        </p:txBody>
      </p:sp>
      <p:sp>
        <p:nvSpPr>
          <p:cNvPr id="5" name="Footer Placeholder 4">
            <a:extLst>
              <a:ext uri="{FF2B5EF4-FFF2-40B4-BE49-F238E27FC236}">
                <a16:creationId xmlns:a16="http://schemas.microsoft.com/office/drawing/2014/main" id="{EBCFA181-16F2-5447-9953-634E3FA7F7C7}"/>
              </a:ext>
            </a:extLst>
          </p:cNvPr>
          <p:cNvSpPr>
            <a:spLocks noGrp="1"/>
          </p:cNvSpPr>
          <p:nvPr>
            <p:ph type="ftr" sz="quarter" idx="3"/>
          </p:nvPr>
        </p:nvSpPr>
        <p:spPr/>
        <p:txBody>
          <a:bodyPr/>
          <a:lstStyle/>
          <a:p>
            <a:r>
              <a:rPr lang="en-US"/>
              <a:t>© Blast Motion. Company confidential - all rights reserved.</a:t>
            </a:r>
            <a:endParaRPr lang="en-US" dirty="0"/>
          </a:p>
        </p:txBody>
      </p:sp>
      <p:pic>
        <p:nvPicPr>
          <p:cNvPr id="6" name="Picture 5">
            <a:extLst>
              <a:ext uri="{FF2B5EF4-FFF2-40B4-BE49-F238E27FC236}">
                <a16:creationId xmlns:a16="http://schemas.microsoft.com/office/drawing/2014/main" id="{BA69059D-1598-4540-B83F-71D2979A9BB0}"/>
              </a:ext>
            </a:extLst>
          </p:cNvPr>
          <p:cNvPicPr>
            <a:picLocks noChangeAspect="1"/>
          </p:cNvPicPr>
          <p:nvPr/>
        </p:nvPicPr>
        <p:blipFill>
          <a:blip r:embed="rId3"/>
          <a:stretch>
            <a:fillRect/>
          </a:stretch>
        </p:blipFill>
        <p:spPr>
          <a:xfrm>
            <a:off x="609600" y="1364117"/>
            <a:ext cx="10972800" cy="4662564"/>
          </a:xfrm>
          <a:prstGeom prst="rect">
            <a:avLst/>
          </a:prstGeom>
        </p:spPr>
      </p:pic>
      <p:pic>
        <p:nvPicPr>
          <p:cNvPr id="15" name="Picture 14">
            <a:extLst>
              <a:ext uri="{FF2B5EF4-FFF2-40B4-BE49-F238E27FC236}">
                <a16:creationId xmlns:a16="http://schemas.microsoft.com/office/drawing/2014/main" id="{F259E0F6-70EB-5945-808D-481EC3D52777}"/>
              </a:ext>
            </a:extLst>
          </p:cNvPr>
          <p:cNvPicPr>
            <a:picLocks noChangeAspect="1"/>
          </p:cNvPicPr>
          <p:nvPr/>
        </p:nvPicPr>
        <p:blipFill rotWithShape="1">
          <a:blip r:embed="rId4">
            <a:extLst>
              <a:ext uri="{28A0092B-C50C-407E-A947-70E740481C1C}">
                <a14:useLocalDpi xmlns:a14="http://schemas.microsoft.com/office/drawing/2010/main" val="0"/>
              </a:ext>
            </a:extLst>
          </a:blip>
          <a:srcRect l="42952" r="45410" b="49929"/>
          <a:stretch/>
        </p:blipFill>
        <p:spPr>
          <a:xfrm rot="13500000" flipH="1">
            <a:off x="10964293" y="203219"/>
            <a:ext cx="955766" cy="833043"/>
          </a:xfrm>
          <a:prstGeom prst="rect">
            <a:avLst/>
          </a:prstGeom>
        </p:spPr>
      </p:pic>
      <p:sp>
        <p:nvSpPr>
          <p:cNvPr id="16" name="TextBox 15">
            <a:extLst>
              <a:ext uri="{FF2B5EF4-FFF2-40B4-BE49-F238E27FC236}">
                <a16:creationId xmlns:a16="http://schemas.microsoft.com/office/drawing/2014/main" id="{69936ECA-BC12-4441-B0FE-23682A89E751}"/>
              </a:ext>
            </a:extLst>
          </p:cNvPr>
          <p:cNvSpPr txBox="1"/>
          <p:nvPr/>
        </p:nvSpPr>
        <p:spPr>
          <a:xfrm>
            <a:off x="3886200" y="6044969"/>
            <a:ext cx="5105400" cy="523220"/>
          </a:xfrm>
          <a:prstGeom prst="rect">
            <a:avLst/>
          </a:prstGeom>
          <a:noFill/>
        </p:spPr>
        <p:txBody>
          <a:bodyPr wrap="square" rtlCol="0">
            <a:spAutoFit/>
          </a:bodyPr>
          <a:lstStyle/>
          <a:p>
            <a:r>
              <a:rPr lang="en-US" sz="2800" b="1" dirty="0">
                <a:solidFill>
                  <a:schemeClr val="bg1"/>
                </a:solidFill>
              </a:rPr>
              <a:t>Target Range: 80° - 105°</a:t>
            </a:r>
          </a:p>
        </p:txBody>
      </p:sp>
    </p:spTree>
    <p:extLst>
      <p:ext uri="{BB962C8B-B14F-4D97-AF65-F5344CB8AC3E}">
        <p14:creationId xmlns:p14="http://schemas.microsoft.com/office/powerpoint/2010/main" val="177428228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1915857-59ED-8244-92F4-9B0D2FAC60F5}"/>
              </a:ext>
            </a:extLst>
          </p:cNvPr>
          <p:cNvPicPr>
            <a:picLocks noChangeAspect="1"/>
          </p:cNvPicPr>
          <p:nvPr/>
        </p:nvPicPr>
        <p:blipFill rotWithShape="1">
          <a:blip r:embed="rId3">
            <a:extLst>
              <a:ext uri="{28A0092B-C50C-407E-A947-70E740481C1C}">
                <a14:useLocalDpi xmlns:a14="http://schemas.microsoft.com/office/drawing/2010/main" val="0"/>
              </a:ext>
            </a:extLst>
          </a:blip>
          <a:srcRect t="7187"/>
          <a:stretch/>
        </p:blipFill>
        <p:spPr>
          <a:xfrm>
            <a:off x="644434" y="1235317"/>
            <a:ext cx="10709366" cy="4969848"/>
          </a:xfrm>
          <a:prstGeom prst="rect">
            <a:avLst/>
          </a:prstGeom>
        </p:spPr>
      </p:pic>
      <p:sp>
        <p:nvSpPr>
          <p:cNvPr id="4" name="Slide Number Placeholder 3">
            <a:extLst>
              <a:ext uri="{FF2B5EF4-FFF2-40B4-BE49-F238E27FC236}">
                <a16:creationId xmlns:a16="http://schemas.microsoft.com/office/drawing/2014/main" id="{961ABFDC-336F-754B-916E-052ED2CC304C}"/>
              </a:ext>
            </a:extLst>
          </p:cNvPr>
          <p:cNvSpPr>
            <a:spLocks noGrp="1"/>
          </p:cNvSpPr>
          <p:nvPr>
            <p:ph type="sldNum" sz="quarter" idx="4"/>
          </p:nvPr>
        </p:nvSpPr>
        <p:spPr/>
        <p:txBody>
          <a:bodyPr/>
          <a:lstStyle/>
          <a:p>
            <a:fld id="{7E8EAAC7-34D8-4D1B-86D3-E02F18A338F2}" type="slidenum">
              <a:rPr lang="en-US" smtClean="0"/>
              <a:pPr/>
              <a:t>18</a:t>
            </a:fld>
            <a:endParaRPr lang="en-US" dirty="0"/>
          </a:p>
        </p:txBody>
      </p:sp>
      <p:sp>
        <p:nvSpPr>
          <p:cNvPr id="5" name="Footer Placeholder 4">
            <a:extLst>
              <a:ext uri="{FF2B5EF4-FFF2-40B4-BE49-F238E27FC236}">
                <a16:creationId xmlns:a16="http://schemas.microsoft.com/office/drawing/2014/main" id="{34B81704-DCF5-4A4F-B5F9-4750B1B63489}"/>
              </a:ext>
            </a:extLst>
          </p:cNvPr>
          <p:cNvSpPr>
            <a:spLocks noGrp="1"/>
          </p:cNvSpPr>
          <p:nvPr>
            <p:ph type="ftr" sz="quarter" idx="3"/>
          </p:nvPr>
        </p:nvSpPr>
        <p:spPr/>
        <p:txBody>
          <a:bodyPr/>
          <a:lstStyle/>
          <a:p>
            <a:r>
              <a:rPr lang="en-US"/>
              <a:t>© Blast Motion. Company confidential - all rights reserved.</a:t>
            </a:r>
            <a:endParaRPr lang="en-US" dirty="0"/>
          </a:p>
        </p:txBody>
      </p:sp>
      <p:pic>
        <p:nvPicPr>
          <p:cNvPr id="18" name="Picture 17">
            <a:extLst>
              <a:ext uri="{FF2B5EF4-FFF2-40B4-BE49-F238E27FC236}">
                <a16:creationId xmlns:a16="http://schemas.microsoft.com/office/drawing/2014/main" id="{468136CC-EB68-524F-B560-DE7F7037EF53}"/>
              </a:ext>
            </a:extLst>
          </p:cNvPr>
          <p:cNvPicPr>
            <a:picLocks noChangeAspect="1"/>
          </p:cNvPicPr>
          <p:nvPr/>
        </p:nvPicPr>
        <p:blipFill rotWithShape="1">
          <a:blip r:embed="rId4">
            <a:extLst>
              <a:ext uri="{28A0092B-C50C-407E-A947-70E740481C1C}">
                <a14:useLocalDpi xmlns:a14="http://schemas.microsoft.com/office/drawing/2010/main" val="0"/>
              </a:ext>
            </a:extLst>
          </a:blip>
          <a:srcRect l="42952" r="45410" b="49929"/>
          <a:stretch/>
        </p:blipFill>
        <p:spPr>
          <a:xfrm rot="13500000" flipH="1">
            <a:off x="9535886" y="281599"/>
            <a:ext cx="955766" cy="833043"/>
          </a:xfrm>
          <a:prstGeom prst="rect">
            <a:avLst/>
          </a:prstGeom>
        </p:spPr>
      </p:pic>
      <p:sp>
        <p:nvSpPr>
          <p:cNvPr id="12" name="Rectangle 11">
            <a:extLst>
              <a:ext uri="{FF2B5EF4-FFF2-40B4-BE49-F238E27FC236}">
                <a16:creationId xmlns:a16="http://schemas.microsoft.com/office/drawing/2014/main" id="{C407B234-1D66-3145-8B5B-C97A7ED8363B}"/>
              </a:ext>
            </a:extLst>
          </p:cNvPr>
          <p:cNvSpPr/>
          <p:nvPr/>
        </p:nvSpPr>
        <p:spPr>
          <a:xfrm>
            <a:off x="2178231" y="344178"/>
            <a:ext cx="7518218" cy="707886"/>
          </a:xfrm>
          <a:prstGeom prst="rect">
            <a:avLst/>
          </a:prstGeom>
        </p:spPr>
        <p:txBody>
          <a:bodyPr wrap="square">
            <a:spAutoFit/>
          </a:bodyPr>
          <a:lstStyle/>
          <a:p>
            <a:pPr algn="ctr"/>
            <a:r>
              <a:rPr lang="en-US" sz="4000" b="1" dirty="0">
                <a:ln w="6350" cmpd="sng">
                  <a:noFill/>
                </a:ln>
                <a:solidFill>
                  <a:srgbClr val="F2F2F2"/>
                </a:solidFill>
                <a:latin typeface="Gotham Narrow Bold" pitchFamily="2" charset="0"/>
                <a:ea typeface="+mj-ea"/>
                <a:cs typeface="+mj-cs"/>
              </a:rPr>
              <a:t>Connection Over a Season</a:t>
            </a:r>
          </a:p>
        </p:txBody>
      </p:sp>
      <p:cxnSp>
        <p:nvCxnSpPr>
          <p:cNvPr id="10" name="Straight Connector 9">
            <a:extLst>
              <a:ext uri="{FF2B5EF4-FFF2-40B4-BE49-F238E27FC236}">
                <a16:creationId xmlns:a16="http://schemas.microsoft.com/office/drawing/2014/main" id="{84928B8C-3DEF-A843-AA2E-636F3FDE0BBE}"/>
              </a:ext>
            </a:extLst>
          </p:cNvPr>
          <p:cNvCxnSpPr>
            <a:cxnSpLocks/>
          </p:cNvCxnSpPr>
          <p:nvPr/>
        </p:nvCxnSpPr>
        <p:spPr>
          <a:xfrm>
            <a:off x="1949631" y="4419600"/>
            <a:ext cx="833736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2FA70BBC-0E23-0245-A008-44911900A00F}"/>
              </a:ext>
            </a:extLst>
          </p:cNvPr>
          <p:cNvCxnSpPr>
            <a:cxnSpLocks/>
          </p:cNvCxnSpPr>
          <p:nvPr/>
        </p:nvCxnSpPr>
        <p:spPr>
          <a:xfrm>
            <a:off x="1949631" y="3124200"/>
            <a:ext cx="8337369" cy="0"/>
          </a:xfrm>
          <a:prstGeom prst="line">
            <a:avLst/>
          </a:prstGeom>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F026E2B9-539F-3343-A658-E05ECF19B840}"/>
              </a:ext>
            </a:extLst>
          </p:cNvPr>
          <p:cNvSpPr txBox="1"/>
          <p:nvPr/>
        </p:nvSpPr>
        <p:spPr>
          <a:xfrm>
            <a:off x="2178231" y="4015340"/>
            <a:ext cx="1981200" cy="381000"/>
          </a:xfrm>
          <a:prstGeom prst="rect">
            <a:avLst/>
          </a:prstGeom>
          <a:noFill/>
        </p:spPr>
        <p:txBody>
          <a:bodyPr wrap="square" rtlCol="0">
            <a:spAutoFit/>
          </a:bodyPr>
          <a:lstStyle/>
          <a:p>
            <a:r>
              <a:rPr lang="en-US" b="1" dirty="0">
                <a:solidFill>
                  <a:schemeClr val="accent2"/>
                </a:solidFill>
              </a:rPr>
              <a:t>80° – 105°</a:t>
            </a:r>
          </a:p>
        </p:txBody>
      </p:sp>
      <p:cxnSp>
        <p:nvCxnSpPr>
          <p:cNvPr id="19" name="Straight Arrow Connector 18">
            <a:extLst>
              <a:ext uri="{FF2B5EF4-FFF2-40B4-BE49-F238E27FC236}">
                <a16:creationId xmlns:a16="http://schemas.microsoft.com/office/drawing/2014/main" id="{478A3EB1-7DA6-744C-8A89-DEE959E918F2}"/>
              </a:ext>
            </a:extLst>
          </p:cNvPr>
          <p:cNvCxnSpPr>
            <a:cxnSpLocks/>
          </p:cNvCxnSpPr>
          <p:nvPr/>
        </p:nvCxnSpPr>
        <p:spPr>
          <a:xfrm>
            <a:off x="2102031" y="3276600"/>
            <a:ext cx="0" cy="951891"/>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5510943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winging a baseball bat&#10;&#10;Description automatically generated">
            <a:extLst>
              <a:ext uri="{FF2B5EF4-FFF2-40B4-BE49-F238E27FC236}">
                <a16:creationId xmlns:a16="http://schemas.microsoft.com/office/drawing/2014/main" id="{F2487AAB-FBBD-8D49-A938-7E14B011D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30523F35-2761-DC4B-947D-28ABF34FAAD0}"/>
              </a:ext>
            </a:extLst>
          </p:cNvPr>
          <p:cNvSpPr>
            <a:spLocks noGrp="1"/>
          </p:cNvSpPr>
          <p:nvPr>
            <p:ph type="sldNum" sz="quarter" idx="4"/>
          </p:nvPr>
        </p:nvSpPr>
        <p:spPr/>
        <p:txBody>
          <a:bodyPr/>
          <a:lstStyle/>
          <a:p>
            <a:fld id="{7E8EAAC7-34D8-4D1B-86D3-E02F18A338F2}" type="slidenum">
              <a:rPr lang="en-US" smtClean="0"/>
              <a:pPr/>
              <a:t>19</a:t>
            </a:fld>
            <a:endParaRPr lang="en-US" dirty="0"/>
          </a:p>
        </p:txBody>
      </p:sp>
      <p:sp>
        <p:nvSpPr>
          <p:cNvPr id="5" name="Footer Placeholder 4">
            <a:extLst>
              <a:ext uri="{FF2B5EF4-FFF2-40B4-BE49-F238E27FC236}">
                <a16:creationId xmlns:a16="http://schemas.microsoft.com/office/drawing/2014/main" id="{0EC60C4B-DC0A-7842-8A28-DB3369B31B15}"/>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8" name="Title 2">
            <a:extLst>
              <a:ext uri="{FF2B5EF4-FFF2-40B4-BE49-F238E27FC236}">
                <a16:creationId xmlns:a16="http://schemas.microsoft.com/office/drawing/2014/main" id="{3493A451-F1BD-9647-B730-53350D8A9438}"/>
              </a:ext>
            </a:extLst>
          </p:cNvPr>
          <p:cNvSpPr>
            <a:spLocks noGrp="1"/>
          </p:cNvSpPr>
          <p:nvPr>
            <p:ph idx="1"/>
          </p:nvPr>
        </p:nvSpPr>
        <p:spPr>
          <a:xfrm>
            <a:off x="762000" y="301301"/>
            <a:ext cx="10972800" cy="1569720"/>
          </a:xfrm>
        </p:spPr>
        <p:txBody>
          <a:bodyPr anchor="b">
            <a:normAutofit/>
          </a:bodyPr>
          <a:lstStyle/>
          <a:p>
            <a:pPr algn="ctr"/>
            <a:r>
              <a:rPr lang="en-US" sz="6600" dirty="0"/>
              <a:t>What Can Player Do …?</a:t>
            </a:r>
          </a:p>
        </p:txBody>
      </p:sp>
      <p:sp>
        <p:nvSpPr>
          <p:cNvPr id="9" name="TextBox 8">
            <a:extLst>
              <a:ext uri="{FF2B5EF4-FFF2-40B4-BE49-F238E27FC236}">
                <a16:creationId xmlns:a16="http://schemas.microsoft.com/office/drawing/2014/main" id="{C599E070-E9CA-AC45-86DC-EE52DBDD5295}"/>
              </a:ext>
            </a:extLst>
          </p:cNvPr>
          <p:cNvSpPr txBox="1"/>
          <p:nvPr/>
        </p:nvSpPr>
        <p:spPr>
          <a:xfrm>
            <a:off x="762000" y="3742041"/>
            <a:ext cx="11112500" cy="1785104"/>
          </a:xfrm>
          <a:prstGeom prst="rect">
            <a:avLst/>
          </a:prstGeom>
          <a:noFill/>
        </p:spPr>
        <p:txBody>
          <a:bodyPr wrap="square" rtlCol="0">
            <a:spAutoFit/>
          </a:bodyPr>
          <a:lstStyle/>
          <a:p>
            <a:pPr marL="742950" indent="-742950">
              <a:buFont typeface="+mj-lt"/>
              <a:buAutoNum type="arabicPeriod"/>
            </a:pPr>
            <a:r>
              <a:rPr lang="en-US" sz="4400" b="1" dirty="0">
                <a:solidFill>
                  <a:schemeClr val="bg1"/>
                </a:solidFill>
              </a:rPr>
              <a:t>Add Context to Data</a:t>
            </a:r>
          </a:p>
          <a:p>
            <a:pPr marL="742950" indent="-742950">
              <a:buFont typeface="+mj-lt"/>
              <a:buAutoNum type="arabicPeriod"/>
            </a:pPr>
            <a:r>
              <a:rPr lang="en-US" sz="4400" b="1" dirty="0">
                <a:solidFill>
                  <a:schemeClr val="bg1"/>
                </a:solidFill>
              </a:rPr>
              <a:t>Know their data</a:t>
            </a:r>
          </a:p>
          <a:p>
            <a:endParaRPr lang="en-US" sz="1100" b="1" dirty="0">
              <a:solidFill>
                <a:schemeClr val="bg1"/>
              </a:solidFill>
            </a:endParaRPr>
          </a:p>
          <a:p>
            <a:endParaRPr lang="en-US" sz="1100" b="1" dirty="0">
              <a:solidFill>
                <a:schemeClr val="bg1"/>
              </a:solidFill>
            </a:endParaRPr>
          </a:p>
        </p:txBody>
      </p:sp>
    </p:spTree>
    <p:extLst>
      <p:ext uri="{BB962C8B-B14F-4D97-AF65-F5344CB8AC3E}">
        <p14:creationId xmlns:p14="http://schemas.microsoft.com/office/powerpoint/2010/main" val="16181602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holding a baseball bat&#10;&#10;Description automatically generated">
            <a:extLst>
              <a:ext uri="{FF2B5EF4-FFF2-40B4-BE49-F238E27FC236}">
                <a16:creationId xmlns:a16="http://schemas.microsoft.com/office/drawing/2014/main" id="{1A8FDAFA-0233-9F47-8C9A-7AA4271FA988}"/>
              </a:ext>
            </a:extLst>
          </p:cNvPr>
          <p:cNvPicPr>
            <a:picLocks noChangeAspect="1"/>
          </p:cNvPicPr>
          <p:nvPr/>
        </p:nvPicPr>
        <p:blipFill rotWithShape="1">
          <a:blip r:embed="rId3">
            <a:extLst>
              <a:ext uri="{28A0092B-C50C-407E-A947-70E740481C1C}">
                <a14:useLocalDpi xmlns:a14="http://schemas.microsoft.com/office/drawing/2010/main" val="0"/>
              </a:ext>
            </a:extLst>
          </a:blip>
          <a:srcRect b="11747"/>
          <a:stretch/>
        </p:blipFill>
        <p:spPr>
          <a:xfrm>
            <a:off x="0" y="25400"/>
            <a:ext cx="12192000" cy="6832600"/>
          </a:xfrm>
          <a:prstGeom prst="rect">
            <a:avLst/>
          </a:prstGeom>
        </p:spPr>
      </p:pic>
      <p:sp>
        <p:nvSpPr>
          <p:cNvPr id="4" name="Slide Number Placeholder 3">
            <a:extLst>
              <a:ext uri="{FF2B5EF4-FFF2-40B4-BE49-F238E27FC236}">
                <a16:creationId xmlns:a16="http://schemas.microsoft.com/office/drawing/2014/main" id="{CAF2EA51-2E0A-DD40-967D-1615962B07D2}"/>
              </a:ext>
            </a:extLst>
          </p:cNvPr>
          <p:cNvSpPr>
            <a:spLocks noGrp="1"/>
          </p:cNvSpPr>
          <p:nvPr>
            <p:ph type="sldNum" sz="quarter" idx="4"/>
          </p:nvPr>
        </p:nvSpPr>
        <p:spPr/>
        <p:txBody>
          <a:bodyPr/>
          <a:lstStyle/>
          <a:p>
            <a:fld id="{7E8EAAC7-34D8-4D1B-86D3-E02F18A338F2}" type="slidenum">
              <a:rPr lang="en-US" smtClean="0"/>
              <a:pPr/>
              <a:t>2</a:t>
            </a:fld>
            <a:endParaRPr lang="en-US" dirty="0"/>
          </a:p>
        </p:txBody>
      </p:sp>
      <p:sp>
        <p:nvSpPr>
          <p:cNvPr id="5" name="Footer Placeholder 4">
            <a:extLst>
              <a:ext uri="{FF2B5EF4-FFF2-40B4-BE49-F238E27FC236}">
                <a16:creationId xmlns:a16="http://schemas.microsoft.com/office/drawing/2014/main" id="{E0605FDB-7BAA-B74D-8144-5E80BEA4D8B3}"/>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6" name="Title 1">
            <a:extLst>
              <a:ext uri="{FF2B5EF4-FFF2-40B4-BE49-F238E27FC236}">
                <a16:creationId xmlns:a16="http://schemas.microsoft.com/office/drawing/2014/main" id="{D1222FE6-038A-7F4B-8BC3-8B92C76C3B6C}"/>
              </a:ext>
            </a:extLst>
          </p:cNvPr>
          <p:cNvSpPr txBox="1">
            <a:spLocks/>
          </p:cNvSpPr>
          <p:nvPr/>
        </p:nvSpPr>
        <p:spPr>
          <a:xfrm>
            <a:off x="-50800" y="2590800"/>
            <a:ext cx="48768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7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otham Narrow Bold" pitchFamily="2" charset="0"/>
              </a:rPr>
              <a:t>POWER</a:t>
            </a:r>
            <a:endParaRPr lang="en-US" sz="4000" dirty="0">
              <a:solidFill>
                <a:schemeClr val="bg1">
                  <a:lumMod val="85000"/>
                </a:schemeClr>
              </a:solidFill>
              <a:latin typeface="Gotham Narrow Bold" pitchFamily="2" charset="0"/>
            </a:endParaRPr>
          </a:p>
        </p:txBody>
      </p:sp>
      <p:sp>
        <p:nvSpPr>
          <p:cNvPr id="9" name="Title 1">
            <a:extLst>
              <a:ext uri="{FF2B5EF4-FFF2-40B4-BE49-F238E27FC236}">
                <a16:creationId xmlns:a16="http://schemas.microsoft.com/office/drawing/2014/main" id="{3C08F840-15F5-DC4B-8A0F-D44675A8C3BE}"/>
              </a:ext>
            </a:extLst>
          </p:cNvPr>
          <p:cNvSpPr txBox="1">
            <a:spLocks/>
          </p:cNvSpPr>
          <p:nvPr/>
        </p:nvSpPr>
        <p:spPr>
          <a:xfrm>
            <a:off x="6858000" y="2590800"/>
            <a:ext cx="48768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7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otham Narrow Bold" pitchFamily="2" charset="0"/>
              </a:rPr>
              <a:t>CONTACT</a:t>
            </a:r>
            <a:endParaRPr lang="en-US" sz="5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otham Narrow Bold" pitchFamily="2" charset="0"/>
            </a:endParaRPr>
          </a:p>
        </p:txBody>
      </p:sp>
      <p:sp>
        <p:nvSpPr>
          <p:cNvPr id="10" name="Title 1">
            <a:extLst>
              <a:ext uri="{FF2B5EF4-FFF2-40B4-BE49-F238E27FC236}">
                <a16:creationId xmlns:a16="http://schemas.microsoft.com/office/drawing/2014/main" id="{8AAA409E-C02B-6C40-A00F-478E4B709FE3}"/>
              </a:ext>
            </a:extLst>
          </p:cNvPr>
          <p:cNvSpPr txBox="1">
            <a:spLocks/>
          </p:cNvSpPr>
          <p:nvPr/>
        </p:nvSpPr>
        <p:spPr>
          <a:xfrm>
            <a:off x="863600" y="4587309"/>
            <a:ext cx="28321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7200" dirty="0">
                <a:solidFill>
                  <a:schemeClr val="bg1">
                    <a:lumMod val="85000"/>
                  </a:schemeClr>
                </a:solidFill>
                <a:latin typeface="Gotham Narrow Bold" pitchFamily="2" charset="0"/>
              </a:rPr>
              <a:t>60</a:t>
            </a:r>
          </a:p>
        </p:txBody>
      </p:sp>
      <p:sp>
        <p:nvSpPr>
          <p:cNvPr id="11" name="Title 1">
            <a:extLst>
              <a:ext uri="{FF2B5EF4-FFF2-40B4-BE49-F238E27FC236}">
                <a16:creationId xmlns:a16="http://schemas.microsoft.com/office/drawing/2014/main" id="{5EED596E-33C5-5249-9348-9CE8C13C9A74}"/>
              </a:ext>
            </a:extLst>
          </p:cNvPr>
          <p:cNvSpPr txBox="1">
            <a:spLocks/>
          </p:cNvSpPr>
          <p:nvPr/>
        </p:nvSpPr>
        <p:spPr>
          <a:xfrm>
            <a:off x="7848600" y="4587308"/>
            <a:ext cx="28956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7200" dirty="0">
                <a:solidFill>
                  <a:schemeClr val="bg1">
                    <a:lumMod val="85000"/>
                  </a:schemeClr>
                </a:solidFill>
                <a:latin typeface="Gotham Narrow Bold" pitchFamily="2" charset="0"/>
              </a:rPr>
              <a:t>45</a:t>
            </a:r>
          </a:p>
        </p:txBody>
      </p:sp>
      <p:sp>
        <p:nvSpPr>
          <p:cNvPr id="14" name="Title 1">
            <a:extLst>
              <a:ext uri="{FF2B5EF4-FFF2-40B4-BE49-F238E27FC236}">
                <a16:creationId xmlns:a16="http://schemas.microsoft.com/office/drawing/2014/main" id="{47A6F7F5-E3A7-8A46-A01A-85D756284638}"/>
              </a:ext>
            </a:extLst>
          </p:cNvPr>
          <p:cNvSpPr txBox="1">
            <a:spLocks/>
          </p:cNvSpPr>
          <p:nvPr/>
        </p:nvSpPr>
        <p:spPr>
          <a:xfrm>
            <a:off x="1320800" y="561251"/>
            <a:ext cx="95504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6000" dirty="0">
                <a:solidFill>
                  <a:schemeClr val="bg1">
                    <a:lumMod val="85000"/>
                  </a:schemeClr>
                </a:solidFill>
                <a:latin typeface="Gotham Narrow Bold" pitchFamily="2" charset="0"/>
              </a:rPr>
              <a:t>SWING PROFILES</a:t>
            </a:r>
            <a:endParaRPr lang="en-US" dirty="0">
              <a:solidFill>
                <a:schemeClr val="bg1">
                  <a:lumMod val="85000"/>
                </a:schemeClr>
              </a:solidFill>
              <a:latin typeface="Gotham Narrow Bold" pitchFamily="2" charset="0"/>
            </a:endParaRPr>
          </a:p>
        </p:txBody>
      </p:sp>
    </p:spTree>
    <p:extLst>
      <p:ext uri="{BB962C8B-B14F-4D97-AF65-F5344CB8AC3E}">
        <p14:creationId xmlns:p14="http://schemas.microsoft.com/office/powerpoint/2010/main" val="388041913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3C4757-45C4-EB4D-AF17-610EE91F5BDE}"/>
              </a:ext>
            </a:extLst>
          </p:cNvPr>
          <p:cNvSpPr>
            <a:spLocks noGrp="1"/>
          </p:cNvSpPr>
          <p:nvPr>
            <p:ph type="sldNum" sz="quarter" idx="4"/>
          </p:nvPr>
        </p:nvSpPr>
        <p:spPr/>
        <p:txBody>
          <a:bodyPr/>
          <a:lstStyle/>
          <a:p>
            <a:fld id="{7E8EAAC7-34D8-4D1B-86D3-E02F18A338F2}" type="slidenum">
              <a:rPr lang="en-US" smtClean="0"/>
              <a:pPr/>
              <a:t>20</a:t>
            </a:fld>
            <a:endParaRPr lang="en-US" dirty="0"/>
          </a:p>
        </p:txBody>
      </p:sp>
      <p:sp>
        <p:nvSpPr>
          <p:cNvPr id="5" name="Footer Placeholder 4">
            <a:extLst>
              <a:ext uri="{FF2B5EF4-FFF2-40B4-BE49-F238E27FC236}">
                <a16:creationId xmlns:a16="http://schemas.microsoft.com/office/drawing/2014/main" id="{A406A53C-B7DD-BC46-BC57-75EA41387752}"/>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10" name="Title 1">
            <a:extLst>
              <a:ext uri="{FF2B5EF4-FFF2-40B4-BE49-F238E27FC236}">
                <a16:creationId xmlns:a16="http://schemas.microsoft.com/office/drawing/2014/main" id="{69CB4718-B2EB-4443-BC68-717ECE0B57CF}"/>
              </a:ext>
            </a:extLst>
          </p:cNvPr>
          <p:cNvSpPr>
            <a:spLocks noGrp="1"/>
          </p:cNvSpPr>
          <p:nvPr>
            <p:ph type="title"/>
          </p:nvPr>
        </p:nvSpPr>
        <p:spPr>
          <a:xfrm>
            <a:off x="228600" y="199950"/>
            <a:ext cx="11201400" cy="1143000"/>
          </a:xfrm>
        </p:spPr>
        <p:txBody>
          <a:bodyPr>
            <a:normAutofit/>
          </a:bodyPr>
          <a:lstStyle/>
          <a:p>
            <a:r>
              <a:rPr lang="en-US" sz="4000" dirty="0">
                <a:latin typeface="Gotham Narrow Bold" pitchFamily="2" charset="0"/>
              </a:rPr>
              <a:t>What to have player do …?</a:t>
            </a:r>
          </a:p>
        </p:txBody>
      </p:sp>
      <p:pic>
        <p:nvPicPr>
          <p:cNvPr id="11" name="Picture 10">
            <a:extLst>
              <a:ext uri="{FF2B5EF4-FFF2-40B4-BE49-F238E27FC236}">
                <a16:creationId xmlns:a16="http://schemas.microsoft.com/office/drawing/2014/main" id="{47B46CE2-9358-0F44-B1D7-7C551DA0AE46}"/>
              </a:ext>
            </a:extLst>
          </p:cNvPr>
          <p:cNvPicPr>
            <a:picLocks noChangeAspect="1"/>
          </p:cNvPicPr>
          <p:nvPr/>
        </p:nvPicPr>
        <p:blipFill rotWithShape="1">
          <a:blip r:embed="rId3">
            <a:extLst>
              <a:ext uri="{28A0092B-C50C-407E-A947-70E740481C1C}">
                <a14:useLocalDpi xmlns:a14="http://schemas.microsoft.com/office/drawing/2010/main" val="0"/>
              </a:ext>
            </a:extLst>
          </a:blip>
          <a:srcRect l="80450" r="9205" b="49929"/>
          <a:stretch/>
        </p:blipFill>
        <p:spPr>
          <a:xfrm>
            <a:off x="11201400" y="381000"/>
            <a:ext cx="609600" cy="597741"/>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AB5745B7-5FE4-6A4C-BD0D-C0733D7B7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800" y="1270915"/>
            <a:ext cx="2357790"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A screenshot of a cell phone&#10;&#10;Description automatically generated">
            <a:extLst>
              <a:ext uri="{FF2B5EF4-FFF2-40B4-BE49-F238E27FC236}">
                <a16:creationId xmlns:a16="http://schemas.microsoft.com/office/drawing/2014/main" id="{ADFFC2C9-116F-084F-B53D-8D1090181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6008" y="1143000"/>
            <a:ext cx="2357790"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A screenshot of a cell phone&#10;&#10;Description automatically generated">
            <a:extLst>
              <a:ext uri="{FF2B5EF4-FFF2-40B4-BE49-F238E27FC236}">
                <a16:creationId xmlns:a16="http://schemas.microsoft.com/office/drawing/2014/main" id="{69A62F9C-F4BA-E544-846E-00C4D605EF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8216" y="1270915"/>
            <a:ext cx="2357790"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Rectangle 20">
            <a:extLst>
              <a:ext uri="{FF2B5EF4-FFF2-40B4-BE49-F238E27FC236}">
                <a16:creationId xmlns:a16="http://schemas.microsoft.com/office/drawing/2014/main" id="{02CCF80A-2D18-1B48-8E64-7C2D8B602B6E}"/>
              </a:ext>
            </a:extLst>
          </p:cNvPr>
          <p:cNvSpPr/>
          <p:nvPr/>
        </p:nvSpPr>
        <p:spPr>
          <a:xfrm>
            <a:off x="4595904" y="4648200"/>
            <a:ext cx="2466792" cy="381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9C053E8-9C45-9047-9418-CC4EC7072BD2}"/>
              </a:ext>
            </a:extLst>
          </p:cNvPr>
          <p:cNvSpPr/>
          <p:nvPr/>
        </p:nvSpPr>
        <p:spPr>
          <a:xfrm>
            <a:off x="4612406" y="3257094"/>
            <a:ext cx="2466792" cy="381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26C5128-B1EA-2048-936A-BBBA912A649D}"/>
              </a:ext>
            </a:extLst>
          </p:cNvPr>
          <p:cNvSpPr/>
          <p:nvPr/>
        </p:nvSpPr>
        <p:spPr>
          <a:xfrm>
            <a:off x="4603407" y="4245205"/>
            <a:ext cx="2466792" cy="381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02470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027470-129D-4A47-9863-D87316C880D8}"/>
              </a:ext>
            </a:extLst>
          </p:cNvPr>
          <p:cNvSpPr>
            <a:spLocks noGrp="1"/>
          </p:cNvSpPr>
          <p:nvPr>
            <p:ph type="sldNum" sz="quarter" idx="4"/>
          </p:nvPr>
        </p:nvSpPr>
        <p:spPr/>
        <p:txBody>
          <a:bodyPr/>
          <a:lstStyle/>
          <a:p>
            <a:fld id="{7E8EAAC7-34D8-4D1B-86D3-E02F18A338F2}" type="slidenum">
              <a:rPr lang="en-US" smtClean="0"/>
              <a:pPr/>
              <a:t>21</a:t>
            </a:fld>
            <a:endParaRPr lang="en-US" dirty="0"/>
          </a:p>
        </p:txBody>
      </p:sp>
      <p:sp>
        <p:nvSpPr>
          <p:cNvPr id="5" name="Footer Placeholder 4">
            <a:extLst>
              <a:ext uri="{FF2B5EF4-FFF2-40B4-BE49-F238E27FC236}">
                <a16:creationId xmlns:a16="http://schemas.microsoft.com/office/drawing/2014/main" id="{A745B726-FEC3-AB45-BA27-944934127030}"/>
              </a:ext>
            </a:extLst>
          </p:cNvPr>
          <p:cNvSpPr>
            <a:spLocks noGrp="1"/>
          </p:cNvSpPr>
          <p:nvPr>
            <p:ph type="ftr" sz="quarter" idx="3"/>
          </p:nvPr>
        </p:nvSpPr>
        <p:spPr/>
        <p:txBody>
          <a:bodyPr/>
          <a:lstStyle/>
          <a:p>
            <a:r>
              <a:rPr lang="en-US"/>
              <a:t>© Blast Motion. Company confidential - all rights reserved.</a:t>
            </a:r>
            <a:endParaRPr lang="en-US" dirty="0"/>
          </a:p>
        </p:txBody>
      </p:sp>
      <p:pic>
        <p:nvPicPr>
          <p:cNvPr id="7" name="Picture 6" descr="A screenshot of a social media post&#10;&#10;Description automatically generated">
            <a:extLst>
              <a:ext uri="{FF2B5EF4-FFF2-40B4-BE49-F238E27FC236}">
                <a16:creationId xmlns:a16="http://schemas.microsoft.com/office/drawing/2014/main" id="{73FFA08A-82BC-2944-920F-7E4F1D979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20" y="1143000"/>
            <a:ext cx="11859560" cy="5076635"/>
          </a:xfrm>
          <a:prstGeom prst="rect">
            <a:avLst/>
          </a:prstGeom>
        </p:spPr>
      </p:pic>
      <p:sp>
        <p:nvSpPr>
          <p:cNvPr id="8" name="Title 1">
            <a:extLst>
              <a:ext uri="{FF2B5EF4-FFF2-40B4-BE49-F238E27FC236}">
                <a16:creationId xmlns:a16="http://schemas.microsoft.com/office/drawing/2014/main" id="{40E79CD6-521E-5645-B484-3F1C180EFA40}"/>
              </a:ext>
            </a:extLst>
          </p:cNvPr>
          <p:cNvSpPr>
            <a:spLocks noGrp="1"/>
          </p:cNvSpPr>
          <p:nvPr>
            <p:ph type="title"/>
          </p:nvPr>
        </p:nvSpPr>
        <p:spPr>
          <a:xfrm>
            <a:off x="304800" y="199950"/>
            <a:ext cx="11201400" cy="1143000"/>
          </a:xfrm>
        </p:spPr>
        <p:txBody>
          <a:bodyPr>
            <a:normAutofit/>
          </a:bodyPr>
          <a:lstStyle/>
          <a:p>
            <a:r>
              <a:rPr lang="en-US" sz="4000" dirty="0">
                <a:latin typeface="Gotham Narrow Bold" pitchFamily="2" charset="0"/>
              </a:rPr>
              <a:t>NO CONTEXT = PROBLEM</a:t>
            </a:r>
          </a:p>
        </p:txBody>
      </p:sp>
    </p:spTree>
    <p:extLst>
      <p:ext uri="{BB962C8B-B14F-4D97-AF65-F5344CB8AC3E}">
        <p14:creationId xmlns:p14="http://schemas.microsoft.com/office/powerpoint/2010/main" val="207237564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027470-129D-4A47-9863-D87316C880D8}"/>
              </a:ext>
            </a:extLst>
          </p:cNvPr>
          <p:cNvSpPr>
            <a:spLocks noGrp="1"/>
          </p:cNvSpPr>
          <p:nvPr>
            <p:ph type="sldNum" sz="quarter" idx="4"/>
          </p:nvPr>
        </p:nvSpPr>
        <p:spPr/>
        <p:txBody>
          <a:bodyPr/>
          <a:lstStyle/>
          <a:p>
            <a:fld id="{7E8EAAC7-34D8-4D1B-86D3-E02F18A338F2}" type="slidenum">
              <a:rPr lang="en-US" smtClean="0"/>
              <a:pPr/>
              <a:t>22</a:t>
            </a:fld>
            <a:endParaRPr lang="en-US" dirty="0"/>
          </a:p>
        </p:txBody>
      </p:sp>
      <p:sp>
        <p:nvSpPr>
          <p:cNvPr id="5" name="Footer Placeholder 4">
            <a:extLst>
              <a:ext uri="{FF2B5EF4-FFF2-40B4-BE49-F238E27FC236}">
                <a16:creationId xmlns:a16="http://schemas.microsoft.com/office/drawing/2014/main" id="{A745B726-FEC3-AB45-BA27-944934127030}"/>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8" name="Title 1">
            <a:extLst>
              <a:ext uri="{FF2B5EF4-FFF2-40B4-BE49-F238E27FC236}">
                <a16:creationId xmlns:a16="http://schemas.microsoft.com/office/drawing/2014/main" id="{40E79CD6-521E-5645-B484-3F1C180EFA40}"/>
              </a:ext>
            </a:extLst>
          </p:cNvPr>
          <p:cNvSpPr>
            <a:spLocks noGrp="1"/>
          </p:cNvSpPr>
          <p:nvPr>
            <p:ph type="title"/>
          </p:nvPr>
        </p:nvSpPr>
        <p:spPr>
          <a:xfrm>
            <a:off x="312821" y="159072"/>
            <a:ext cx="11201400" cy="1143000"/>
          </a:xfrm>
        </p:spPr>
        <p:txBody>
          <a:bodyPr>
            <a:normAutofit/>
          </a:bodyPr>
          <a:lstStyle/>
          <a:p>
            <a:r>
              <a:rPr lang="en-US" sz="4000" dirty="0">
                <a:latin typeface="Gotham Narrow Bold" pitchFamily="2" charset="0"/>
              </a:rPr>
              <a:t>Blast Connect – Coach View</a:t>
            </a:r>
          </a:p>
        </p:txBody>
      </p:sp>
      <p:pic>
        <p:nvPicPr>
          <p:cNvPr id="3" name="Picture 2" descr="A screenshot of a computer&#10;&#10;Description automatically generated">
            <a:extLst>
              <a:ext uri="{FF2B5EF4-FFF2-40B4-BE49-F238E27FC236}">
                <a16:creationId xmlns:a16="http://schemas.microsoft.com/office/drawing/2014/main" id="{1D557CBA-43F1-CD43-AA66-6086241B97A8}"/>
              </a:ext>
            </a:extLst>
          </p:cNvPr>
          <p:cNvPicPr>
            <a:picLocks noChangeAspect="1"/>
          </p:cNvPicPr>
          <p:nvPr/>
        </p:nvPicPr>
        <p:blipFill rotWithShape="1">
          <a:blip r:embed="rId2">
            <a:extLst>
              <a:ext uri="{28A0092B-C50C-407E-A947-70E740481C1C}">
                <a14:useLocalDpi xmlns:a14="http://schemas.microsoft.com/office/drawing/2010/main" val="0"/>
              </a:ext>
            </a:extLst>
          </a:blip>
          <a:srcRect b="5338"/>
          <a:stretch/>
        </p:blipFill>
        <p:spPr>
          <a:xfrm>
            <a:off x="304800" y="1073811"/>
            <a:ext cx="11746900" cy="5614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134558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027470-129D-4A47-9863-D87316C880D8}"/>
              </a:ext>
            </a:extLst>
          </p:cNvPr>
          <p:cNvSpPr>
            <a:spLocks noGrp="1"/>
          </p:cNvSpPr>
          <p:nvPr>
            <p:ph type="sldNum" sz="quarter" idx="4"/>
          </p:nvPr>
        </p:nvSpPr>
        <p:spPr/>
        <p:txBody>
          <a:bodyPr/>
          <a:lstStyle/>
          <a:p>
            <a:fld id="{7E8EAAC7-34D8-4D1B-86D3-E02F18A338F2}" type="slidenum">
              <a:rPr lang="en-US" smtClean="0"/>
              <a:pPr/>
              <a:t>23</a:t>
            </a:fld>
            <a:endParaRPr lang="en-US" dirty="0"/>
          </a:p>
        </p:txBody>
      </p:sp>
      <p:sp>
        <p:nvSpPr>
          <p:cNvPr id="5" name="Footer Placeholder 4">
            <a:extLst>
              <a:ext uri="{FF2B5EF4-FFF2-40B4-BE49-F238E27FC236}">
                <a16:creationId xmlns:a16="http://schemas.microsoft.com/office/drawing/2014/main" id="{A745B726-FEC3-AB45-BA27-944934127030}"/>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8" name="Title 1">
            <a:extLst>
              <a:ext uri="{FF2B5EF4-FFF2-40B4-BE49-F238E27FC236}">
                <a16:creationId xmlns:a16="http://schemas.microsoft.com/office/drawing/2014/main" id="{40E79CD6-521E-5645-B484-3F1C180EFA40}"/>
              </a:ext>
            </a:extLst>
          </p:cNvPr>
          <p:cNvSpPr>
            <a:spLocks noGrp="1"/>
          </p:cNvSpPr>
          <p:nvPr>
            <p:ph type="title"/>
          </p:nvPr>
        </p:nvSpPr>
        <p:spPr>
          <a:xfrm>
            <a:off x="304800" y="136358"/>
            <a:ext cx="11201400" cy="1143000"/>
          </a:xfrm>
        </p:spPr>
        <p:txBody>
          <a:bodyPr>
            <a:normAutofit/>
          </a:bodyPr>
          <a:lstStyle/>
          <a:p>
            <a:r>
              <a:rPr lang="en-US" sz="4000" dirty="0">
                <a:latin typeface="Gotham Narrow Bold" pitchFamily="2" charset="0"/>
              </a:rPr>
              <a:t>MORE INFORMATION …?</a:t>
            </a:r>
          </a:p>
        </p:txBody>
      </p:sp>
      <p:pic>
        <p:nvPicPr>
          <p:cNvPr id="6" name="Picture 5" descr="A close up of a computer&#10;&#10;Description automatically generated">
            <a:extLst>
              <a:ext uri="{FF2B5EF4-FFF2-40B4-BE49-F238E27FC236}">
                <a16:creationId xmlns:a16="http://schemas.microsoft.com/office/drawing/2014/main" id="{D860EC98-2234-034E-BC8C-9A4FFFD81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103150"/>
            <a:ext cx="10215945" cy="5605272"/>
          </a:xfrm>
          <a:prstGeom prst="rect">
            <a:avLst/>
          </a:prstGeom>
        </p:spPr>
      </p:pic>
      <p:cxnSp>
        <p:nvCxnSpPr>
          <p:cNvPr id="9" name="Straight Arrow Connector 8">
            <a:extLst>
              <a:ext uri="{FF2B5EF4-FFF2-40B4-BE49-F238E27FC236}">
                <a16:creationId xmlns:a16="http://schemas.microsoft.com/office/drawing/2014/main" id="{9A248C47-61CF-8746-B680-C75E6227BD9F}"/>
              </a:ext>
            </a:extLst>
          </p:cNvPr>
          <p:cNvCxnSpPr>
            <a:cxnSpLocks/>
          </p:cNvCxnSpPr>
          <p:nvPr/>
        </p:nvCxnSpPr>
        <p:spPr>
          <a:xfrm>
            <a:off x="10668000" y="5105400"/>
            <a:ext cx="0" cy="9144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1231684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F2EA51-2E0A-DD40-967D-1615962B07D2}"/>
              </a:ext>
            </a:extLst>
          </p:cNvPr>
          <p:cNvSpPr>
            <a:spLocks noGrp="1"/>
          </p:cNvSpPr>
          <p:nvPr>
            <p:ph type="sldNum" sz="quarter" idx="4"/>
          </p:nvPr>
        </p:nvSpPr>
        <p:spPr/>
        <p:txBody>
          <a:bodyPr/>
          <a:lstStyle/>
          <a:p>
            <a:fld id="{7E8EAAC7-34D8-4D1B-86D3-E02F18A338F2}" type="slidenum">
              <a:rPr lang="en-US" smtClean="0"/>
              <a:pPr/>
              <a:t>24</a:t>
            </a:fld>
            <a:endParaRPr lang="en-US" dirty="0"/>
          </a:p>
        </p:txBody>
      </p:sp>
      <p:sp>
        <p:nvSpPr>
          <p:cNvPr id="5" name="Footer Placeholder 4">
            <a:extLst>
              <a:ext uri="{FF2B5EF4-FFF2-40B4-BE49-F238E27FC236}">
                <a16:creationId xmlns:a16="http://schemas.microsoft.com/office/drawing/2014/main" id="{E0605FDB-7BAA-B74D-8144-5E80BEA4D8B3}"/>
              </a:ext>
            </a:extLst>
          </p:cNvPr>
          <p:cNvSpPr>
            <a:spLocks noGrp="1"/>
          </p:cNvSpPr>
          <p:nvPr>
            <p:ph type="ftr" sz="quarter" idx="3"/>
          </p:nvPr>
        </p:nvSpPr>
        <p:spPr/>
        <p:txBody>
          <a:bodyPr/>
          <a:lstStyle/>
          <a:p>
            <a:r>
              <a:rPr lang="en-US" dirty="0"/>
              <a:t>© Blast Motion. Company confidential - all rights reserved.</a:t>
            </a:r>
          </a:p>
        </p:txBody>
      </p:sp>
      <p:sp>
        <p:nvSpPr>
          <p:cNvPr id="6" name="Title 1">
            <a:extLst>
              <a:ext uri="{FF2B5EF4-FFF2-40B4-BE49-F238E27FC236}">
                <a16:creationId xmlns:a16="http://schemas.microsoft.com/office/drawing/2014/main" id="{D1222FE6-038A-7F4B-8BC3-8B92C76C3B6C}"/>
              </a:ext>
            </a:extLst>
          </p:cNvPr>
          <p:cNvSpPr txBox="1">
            <a:spLocks/>
          </p:cNvSpPr>
          <p:nvPr/>
        </p:nvSpPr>
        <p:spPr>
          <a:xfrm>
            <a:off x="609600" y="9450"/>
            <a:ext cx="112776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4400" dirty="0">
                <a:latin typeface="Gotham Narrow Bold" pitchFamily="2" charset="0"/>
              </a:rPr>
              <a:t>2 Sigma Athletes</a:t>
            </a:r>
          </a:p>
        </p:txBody>
      </p:sp>
      <p:pic>
        <p:nvPicPr>
          <p:cNvPr id="2" name="Online Media 1" descr="Gorman-Catch-NoAudio">
            <a:hlinkClick r:id="" action="ppaction://media"/>
            <a:extLst>
              <a:ext uri="{FF2B5EF4-FFF2-40B4-BE49-F238E27FC236}">
                <a16:creationId xmlns:a16="http://schemas.microsoft.com/office/drawing/2014/main" id="{45BD1E4A-3021-BF48-A554-34D0170E71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9700" y="914400"/>
            <a:ext cx="9372600" cy="5272088"/>
          </a:xfrm>
          <a:prstGeom prst="rect">
            <a:avLst/>
          </a:prstGeom>
        </p:spPr>
      </p:pic>
    </p:spTree>
    <p:extLst>
      <p:ext uri="{BB962C8B-B14F-4D97-AF65-F5344CB8AC3E}">
        <p14:creationId xmlns:p14="http://schemas.microsoft.com/office/powerpoint/2010/main" val="4016158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aseball player holding a bat&#10;&#10;Description automatically generated">
            <a:extLst>
              <a:ext uri="{FF2B5EF4-FFF2-40B4-BE49-F238E27FC236}">
                <a16:creationId xmlns:a16="http://schemas.microsoft.com/office/drawing/2014/main" id="{8F927049-65CA-0C48-8855-A245EAE97861}"/>
              </a:ext>
            </a:extLst>
          </p:cNvPr>
          <p:cNvPicPr>
            <a:picLocks noChangeAspect="1"/>
          </p:cNvPicPr>
          <p:nvPr/>
        </p:nvPicPr>
        <p:blipFill rotWithShape="1">
          <a:blip r:embed="rId3">
            <a:extLst>
              <a:ext uri="{28A0092B-C50C-407E-A947-70E740481C1C}">
                <a14:useLocalDpi xmlns:a14="http://schemas.microsoft.com/office/drawing/2010/main" val="0"/>
              </a:ext>
            </a:extLst>
          </a:blip>
          <a:srcRect b="27284"/>
          <a:stretch/>
        </p:blipFill>
        <p:spPr>
          <a:xfrm>
            <a:off x="6428" y="0"/>
            <a:ext cx="12205270" cy="6858000"/>
          </a:xfrm>
          <a:prstGeom prst="rect">
            <a:avLst/>
          </a:prstGeom>
        </p:spPr>
      </p:pic>
      <p:sp>
        <p:nvSpPr>
          <p:cNvPr id="4" name="Slide Number Placeholder 3">
            <a:extLst>
              <a:ext uri="{FF2B5EF4-FFF2-40B4-BE49-F238E27FC236}">
                <a16:creationId xmlns:a16="http://schemas.microsoft.com/office/drawing/2014/main" id="{A8325D05-A247-AF46-8271-F1A20A65A8B2}"/>
              </a:ext>
            </a:extLst>
          </p:cNvPr>
          <p:cNvSpPr>
            <a:spLocks noGrp="1"/>
          </p:cNvSpPr>
          <p:nvPr>
            <p:ph type="sldNum" sz="quarter" idx="4"/>
          </p:nvPr>
        </p:nvSpPr>
        <p:spPr/>
        <p:txBody>
          <a:bodyPr/>
          <a:lstStyle/>
          <a:p>
            <a:fld id="{7E8EAAC7-34D8-4D1B-86D3-E02F18A338F2}" type="slidenum">
              <a:rPr lang="en-US" smtClean="0"/>
              <a:pPr/>
              <a:t>25</a:t>
            </a:fld>
            <a:endParaRPr lang="en-US" dirty="0"/>
          </a:p>
        </p:txBody>
      </p:sp>
      <p:sp>
        <p:nvSpPr>
          <p:cNvPr id="5" name="Footer Placeholder 4">
            <a:extLst>
              <a:ext uri="{FF2B5EF4-FFF2-40B4-BE49-F238E27FC236}">
                <a16:creationId xmlns:a16="http://schemas.microsoft.com/office/drawing/2014/main" id="{634B44E4-FC29-D242-98F6-4297BBAFDE50}"/>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7" name="TextBox 6">
            <a:extLst>
              <a:ext uri="{FF2B5EF4-FFF2-40B4-BE49-F238E27FC236}">
                <a16:creationId xmlns:a16="http://schemas.microsoft.com/office/drawing/2014/main" id="{7802D169-B7A3-D844-AB84-543F6CD22F09}"/>
              </a:ext>
            </a:extLst>
          </p:cNvPr>
          <p:cNvSpPr txBox="1"/>
          <p:nvPr/>
        </p:nvSpPr>
        <p:spPr>
          <a:xfrm>
            <a:off x="650737" y="2405495"/>
            <a:ext cx="11112500" cy="3647152"/>
          </a:xfrm>
          <a:prstGeom prst="rect">
            <a:avLst/>
          </a:prstGeom>
          <a:noFill/>
        </p:spPr>
        <p:txBody>
          <a:bodyPr wrap="square" rtlCol="0">
            <a:spAutoFit/>
          </a:bodyPr>
          <a:lstStyle/>
          <a:p>
            <a:pPr marL="742950" indent="-742950">
              <a:buFont typeface="+mj-lt"/>
              <a:buAutoNum type="arabicPeriod"/>
            </a:pPr>
            <a:r>
              <a:rPr lang="en-US" sz="4400" b="1" dirty="0">
                <a:solidFill>
                  <a:schemeClr val="bg1"/>
                </a:solidFill>
              </a:rPr>
              <a:t>Bat Speed</a:t>
            </a:r>
          </a:p>
          <a:p>
            <a:pPr marL="742950" indent="-742950">
              <a:buFont typeface="+mj-lt"/>
              <a:buAutoNum type="arabicPeriod"/>
            </a:pPr>
            <a:r>
              <a:rPr lang="en-US" sz="4400" b="1" dirty="0">
                <a:solidFill>
                  <a:schemeClr val="bg1"/>
                </a:solidFill>
              </a:rPr>
              <a:t>Early Connection</a:t>
            </a:r>
          </a:p>
          <a:p>
            <a:pPr marL="742950" indent="-742950">
              <a:buFont typeface="+mj-lt"/>
              <a:buAutoNum type="arabicPeriod"/>
            </a:pPr>
            <a:r>
              <a:rPr lang="en-US" sz="4400" b="1" dirty="0">
                <a:solidFill>
                  <a:schemeClr val="bg1"/>
                </a:solidFill>
              </a:rPr>
              <a:t>On-Plane Efficiency</a:t>
            </a:r>
          </a:p>
          <a:p>
            <a:pPr marL="742950" indent="-742950">
              <a:buFont typeface="+mj-lt"/>
              <a:buAutoNum type="arabicPeriod"/>
            </a:pPr>
            <a:r>
              <a:rPr lang="en-US" sz="4400" b="1" dirty="0">
                <a:solidFill>
                  <a:schemeClr val="bg1"/>
                </a:solidFill>
              </a:rPr>
              <a:t>Attack Angle</a:t>
            </a:r>
          </a:p>
          <a:p>
            <a:pPr marL="742950" indent="-742950">
              <a:buFont typeface="+mj-lt"/>
              <a:buAutoNum type="arabicPeriod"/>
            </a:pPr>
            <a:r>
              <a:rPr lang="en-US" sz="4400" b="1" dirty="0">
                <a:solidFill>
                  <a:schemeClr val="bg1"/>
                </a:solidFill>
              </a:rPr>
              <a:t>Rotational Acceleration</a:t>
            </a:r>
            <a:endParaRPr lang="en-US" sz="1100" b="1" dirty="0">
              <a:solidFill>
                <a:schemeClr val="bg1"/>
              </a:solidFill>
            </a:endParaRPr>
          </a:p>
          <a:p>
            <a:endParaRPr lang="en-US" sz="1100" b="1" dirty="0">
              <a:solidFill>
                <a:schemeClr val="bg1"/>
              </a:solidFill>
            </a:endParaRPr>
          </a:p>
        </p:txBody>
      </p:sp>
      <p:sp>
        <p:nvSpPr>
          <p:cNvPr id="8" name="Content Placeholder 2">
            <a:extLst>
              <a:ext uri="{FF2B5EF4-FFF2-40B4-BE49-F238E27FC236}">
                <a16:creationId xmlns:a16="http://schemas.microsoft.com/office/drawing/2014/main" id="{6303B237-5FC4-4948-90B3-EE2A2D9C92AE}"/>
              </a:ext>
            </a:extLst>
          </p:cNvPr>
          <p:cNvSpPr txBox="1">
            <a:spLocks/>
          </p:cNvSpPr>
          <p:nvPr/>
        </p:nvSpPr>
        <p:spPr>
          <a:xfrm>
            <a:off x="622663" y="1317844"/>
            <a:ext cx="10972800" cy="4846320"/>
          </a:xfrm>
          <a:prstGeom prst="rect">
            <a:avLst/>
          </a:prstGeom>
        </p:spPr>
        <p:txBody>
          <a:bodyPr>
            <a:noAutofit/>
          </a:bodyPr>
          <a:lstStyle>
            <a:lvl1pPr marL="0" indent="0" algn="l" defTabSz="914400" rtl="0" eaLnBrk="1" latinLnBrk="0" hangingPunct="1">
              <a:lnSpc>
                <a:spcPct val="100000"/>
              </a:lnSpc>
              <a:spcBef>
                <a:spcPts val="600"/>
              </a:spcBef>
              <a:spcAft>
                <a:spcPts val="0"/>
              </a:spcAft>
              <a:buFont typeface="Wingdings" charset="2"/>
              <a:buNone/>
              <a:defRPr sz="2000" b="1" kern="1200">
                <a:solidFill>
                  <a:srgbClr val="F2F2F2"/>
                </a:solidFill>
                <a:latin typeface="+mn-lt"/>
                <a:ea typeface="+mn-ea"/>
                <a:cs typeface="+mn-cs"/>
              </a:defRPr>
            </a:lvl1pPr>
            <a:lvl2pPr marL="365760" indent="-228600" algn="l" defTabSz="914400" rtl="0" eaLnBrk="1" latinLnBrk="0" hangingPunct="1">
              <a:lnSpc>
                <a:spcPct val="100000"/>
              </a:lnSpc>
              <a:spcBef>
                <a:spcPts val="400"/>
              </a:spcBef>
              <a:spcAft>
                <a:spcPts val="0"/>
              </a:spcAft>
              <a:buSzPct val="110000"/>
              <a:buFont typeface="Arial"/>
              <a:buChar char="•"/>
              <a:defRPr sz="1600" kern="1200" baseline="0">
                <a:solidFill>
                  <a:srgbClr val="F2F2F2"/>
                </a:solidFill>
                <a:latin typeface="+mn-lt"/>
                <a:ea typeface="+mn-ea"/>
                <a:cs typeface="+mn-cs"/>
              </a:defRPr>
            </a:lvl2pPr>
            <a:lvl3pPr marL="548640" indent="-182880" algn="l" defTabSz="914400" rtl="0" eaLnBrk="1" latinLnBrk="0" hangingPunct="1">
              <a:lnSpc>
                <a:spcPct val="100000"/>
              </a:lnSpc>
              <a:spcBef>
                <a:spcPts val="400"/>
              </a:spcBef>
              <a:spcAft>
                <a:spcPts val="0"/>
              </a:spcAft>
              <a:buSzPct val="80000"/>
              <a:buFont typeface="Wingdings" charset="2"/>
              <a:buChar char="§"/>
              <a:defRPr sz="1200" kern="1200" baseline="0">
                <a:solidFill>
                  <a:srgbClr val="F2F2F2"/>
                </a:solidFill>
                <a:latin typeface="+mn-lt"/>
                <a:ea typeface="+mn-ea"/>
                <a:cs typeface="+mn-cs"/>
              </a:defRPr>
            </a:lvl3pPr>
            <a:lvl4pPr marL="722376" indent="-173736" algn="l" defTabSz="914400" rtl="0" eaLnBrk="1" latinLnBrk="0" hangingPunct="1">
              <a:lnSpc>
                <a:spcPct val="100000"/>
              </a:lnSpc>
              <a:spcBef>
                <a:spcPts val="400"/>
              </a:spcBef>
              <a:spcAft>
                <a:spcPts val="0"/>
              </a:spcAft>
              <a:buSzPct val="80000"/>
              <a:buFont typeface="Arial"/>
              <a:buChar char="•"/>
              <a:defRPr sz="1200" kern="1200" baseline="0">
                <a:solidFill>
                  <a:srgbClr val="F2F2F2"/>
                </a:solidFill>
                <a:latin typeface="+mn-lt"/>
                <a:ea typeface="+mn-ea"/>
                <a:cs typeface="+mn-cs"/>
              </a:defRPr>
            </a:lvl4pPr>
            <a:lvl5pPr marL="905256" indent="-173736" algn="l" defTabSz="914400" rtl="0" eaLnBrk="1" latinLnBrk="0" hangingPunct="1">
              <a:lnSpc>
                <a:spcPct val="100000"/>
              </a:lnSpc>
              <a:spcBef>
                <a:spcPts val="400"/>
              </a:spcBef>
              <a:buSzPct val="70000"/>
              <a:buFont typeface="Arial"/>
              <a:buChar char="•"/>
              <a:defRPr sz="1200" kern="1200" baseline="0">
                <a:solidFill>
                  <a:srgbClr val="F2F2F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4" name="Title 1">
            <a:extLst>
              <a:ext uri="{FF2B5EF4-FFF2-40B4-BE49-F238E27FC236}">
                <a16:creationId xmlns:a16="http://schemas.microsoft.com/office/drawing/2014/main" id="{CF1A9055-55D4-DC42-BEC8-6316DA475BBA}"/>
              </a:ext>
            </a:extLst>
          </p:cNvPr>
          <p:cNvSpPr txBox="1">
            <a:spLocks/>
          </p:cNvSpPr>
          <p:nvPr/>
        </p:nvSpPr>
        <p:spPr>
          <a:xfrm>
            <a:off x="2485887" y="517876"/>
            <a:ext cx="74422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6600" dirty="0">
                <a:solidFill>
                  <a:schemeClr val="bg1">
                    <a:lumMod val="85000"/>
                  </a:schemeClr>
                </a:solidFill>
                <a:latin typeface="Gotham Narrow Bold" pitchFamily="2" charset="0"/>
              </a:rPr>
              <a:t>My Metric Picks</a:t>
            </a:r>
            <a:endParaRPr lang="en-US" sz="3600" dirty="0">
              <a:solidFill>
                <a:schemeClr val="bg1">
                  <a:lumMod val="85000"/>
                </a:schemeClr>
              </a:solidFill>
              <a:latin typeface="Gotham Narrow Bold" pitchFamily="2" charset="0"/>
            </a:endParaRPr>
          </a:p>
        </p:txBody>
      </p:sp>
    </p:spTree>
    <p:extLst>
      <p:ext uri="{BB962C8B-B14F-4D97-AF65-F5344CB8AC3E}">
        <p14:creationId xmlns:p14="http://schemas.microsoft.com/office/powerpoint/2010/main" val="45209791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winging a baseball bat&#10;&#10;Description automatically generated">
            <a:extLst>
              <a:ext uri="{FF2B5EF4-FFF2-40B4-BE49-F238E27FC236}">
                <a16:creationId xmlns:a16="http://schemas.microsoft.com/office/drawing/2014/main" id="{1003586B-BAD5-F045-925F-38F2DCEBA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96AF05B2-0D0A-3D4A-970F-F853BCEB8313}"/>
              </a:ext>
            </a:extLst>
          </p:cNvPr>
          <p:cNvSpPr>
            <a:spLocks noGrp="1"/>
          </p:cNvSpPr>
          <p:nvPr>
            <p:ph type="sldNum" sz="quarter" idx="4"/>
          </p:nvPr>
        </p:nvSpPr>
        <p:spPr/>
        <p:txBody>
          <a:bodyPr/>
          <a:lstStyle/>
          <a:p>
            <a:fld id="{7E8EAAC7-34D8-4D1B-86D3-E02F18A338F2}" type="slidenum">
              <a:rPr lang="en-US" smtClean="0"/>
              <a:pPr/>
              <a:t>26</a:t>
            </a:fld>
            <a:endParaRPr lang="en-US" dirty="0"/>
          </a:p>
        </p:txBody>
      </p:sp>
      <p:sp>
        <p:nvSpPr>
          <p:cNvPr id="5" name="Footer Placeholder 4">
            <a:extLst>
              <a:ext uri="{FF2B5EF4-FFF2-40B4-BE49-F238E27FC236}">
                <a16:creationId xmlns:a16="http://schemas.microsoft.com/office/drawing/2014/main" id="{BD236D52-29D3-0B4E-97C0-7AD7110D15C6}"/>
              </a:ext>
            </a:extLst>
          </p:cNvPr>
          <p:cNvSpPr>
            <a:spLocks noGrp="1"/>
          </p:cNvSpPr>
          <p:nvPr>
            <p:ph type="ftr" sz="quarter" idx="3"/>
          </p:nvPr>
        </p:nvSpPr>
        <p:spPr/>
        <p:txBody>
          <a:bodyPr/>
          <a:lstStyle/>
          <a:p>
            <a:r>
              <a:rPr lang="en-US" dirty="0"/>
              <a:t>© Blast Motion. Company confidential - all rights reserved.</a:t>
            </a:r>
          </a:p>
        </p:txBody>
      </p:sp>
      <p:sp>
        <p:nvSpPr>
          <p:cNvPr id="16" name="Title 2">
            <a:extLst>
              <a:ext uri="{FF2B5EF4-FFF2-40B4-BE49-F238E27FC236}">
                <a16:creationId xmlns:a16="http://schemas.microsoft.com/office/drawing/2014/main" id="{EAAE39F4-57A8-934A-8076-3DA4F45B7BA7}"/>
              </a:ext>
            </a:extLst>
          </p:cNvPr>
          <p:cNvSpPr>
            <a:spLocks noGrp="1"/>
          </p:cNvSpPr>
          <p:nvPr>
            <p:ph type="title"/>
          </p:nvPr>
        </p:nvSpPr>
        <p:spPr>
          <a:xfrm>
            <a:off x="609600" y="199950"/>
            <a:ext cx="10972800" cy="6017970"/>
          </a:xfrm>
        </p:spPr>
        <p:txBody>
          <a:bodyPr anchor="ctr">
            <a:normAutofit/>
          </a:bodyPr>
          <a:lstStyle/>
          <a:p>
            <a:r>
              <a:rPr lang="en-US" sz="6000" dirty="0"/>
              <a:t>QUESTIONS …?</a:t>
            </a:r>
            <a:br>
              <a:rPr lang="en-US" sz="6000" dirty="0"/>
            </a:br>
            <a:br>
              <a:rPr lang="en-US" sz="6000" dirty="0"/>
            </a:br>
            <a:br>
              <a:rPr lang="en-US" sz="6000" dirty="0"/>
            </a:br>
            <a:br>
              <a:rPr lang="en-US" sz="6000" dirty="0"/>
            </a:br>
            <a:br>
              <a:rPr lang="en-US" sz="6000" dirty="0"/>
            </a:br>
            <a:br>
              <a:rPr lang="en-US" sz="4400" dirty="0"/>
            </a:br>
            <a:r>
              <a:rPr lang="en-US" sz="4000" dirty="0"/>
              <a:t>Twitter – @</a:t>
            </a:r>
            <a:r>
              <a:rPr lang="en-US" sz="4000" dirty="0" err="1"/>
              <a:t>kyleattl</a:t>
            </a:r>
            <a:br>
              <a:rPr lang="en-US" sz="4000" dirty="0"/>
            </a:br>
            <a:br>
              <a:rPr lang="en-US" sz="4000" dirty="0"/>
            </a:br>
            <a:r>
              <a:rPr lang="en-US" sz="4000" dirty="0"/>
              <a:t>Email – </a:t>
            </a:r>
            <a:r>
              <a:rPr lang="en-US" sz="4000" dirty="0" err="1"/>
              <a:t>kattl@blastmotion.com</a:t>
            </a:r>
            <a:br>
              <a:rPr lang="en-US" sz="4000" dirty="0"/>
            </a:br>
            <a:endParaRPr lang="en-US" sz="6000" dirty="0"/>
          </a:p>
        </p:txBody>
      </p:sp>
    </p:spTree>
    <p:extLst>
      <p:ext uri="{BB962C8B-B14F-4D97-AF65-F5344CB8AC3E}">
        <p14:creationId xmlns:p14="http://schemas.microsoft.com/office/powerpoint/2010/main" val="19701542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F2EA51-2E0A-DD40-967D-1615962B07D2}"/>
              </a:ext>
            </a:extLst>
          </p:cNvPr>
          <p:cNvSpPr>
            <a:spLocks noGrp="1"/>
          </p:cNvSpPr>
          <p:nvPr>
            <p:ph type="sldNum" sz="quarter" idx="4"/>
          </p:nvPr>
        </p:nvSpPr>
        <p:spPr/>
        <p:txBody>
          <a:bodyPr/>
          <a:lstStyle/>
          <a:p>
            <a:fld id="{7E8EAAC7-34D8-4D1B-86D3-E02F18A338F2}" type="slidenum">
              <a:rPr lang="en-US" smtClean="0"/>
              <a:pPr/>
              <a:t>3</a:t>
            </a:fld>
            <a:endParaRPr lang="en-US" dirty="0"/>
          </a:p>
        </p:txBody>
      </p:sp>
      <p:sp>
        <p:nvSpPr>
          <p:cNvPr id="5" name="Footer Placeholder 4">
            <a:extLst>
              <a:ext uri="{FF2B5EF4-FFF2-40B4-BE49-F238E27FC236}">
                <a16:creationId xmlns:a16="http://schemas.microsoft.com/office/drawing/2014/main" id="{E0605FDB-7BAA-B74D-8144-5E80BEA4D8B3}"/>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6" name="Title 1">
            <a:extLst>
              <a:ext uri="{FF2B5EF4-FFF2-40B4-BE49-F238E27FC236}">
                <a16:creationId xmlns:a16="http://schemas.microsoft.com/office/drawing/2014/main" id="{D1222FE6-038A-7F4B-8BC3-8B92C76C3B6C}"/>
              </a:ext>
            </a:extLst>
          </p:cNvPr>
          <p:cNvSpPr txBox="1">
            <a:spLocks/>
          </p:cNvSpPr>
          <p:nvPr/>
        </p:nvSpPr>
        <p:spPr>
          <a:xfrm>
            <a:off x="2006600" y="394517"/>
            <a:ext cx="74168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6000" dirty="0">
                <a:latin typeface="Gotham Narrow Bold" pitchFamily="2" charset="0"/>
              </a:rPr>
              <a:t>POWER PROFILE</a:t>
            </a:r>
            <a:endParaRPr lang="en-US" dirty="0">
              <a:latin typeface="Gotham Narrow Bold" pitchFamily="2" charset="0"/>
            </a:endParaRPr>
          </a:p>
        </p:txBody>
      </p:sp>
      <p:sp>
        <p:nvSpPr>
          <p:cNvPr id="10" name="Title 1">
            <a:extLst>
              <a:ext uri="{FF2B5EF4-FFF2-40B4-BE49-F238E27FC236}">
                <a16:creationId xmlns:a16="http://schemas.microsoft.com/office/drawing/2014/main" id="{8AAA409E-C02B-6C40-A00F-478E4B709FE3}"/>
              </a:ext>
            </a:extLst>
          </p:cNvPr>
          <p:cNvSpPr txBox="1">
            <a:spLocks/>
          </p:cNvSpPr>
          <p:nvPr/>
        </p:nvSpPr>
        <p:spPr>
          <a:xfrm>
            <a:off x="304800" y="2111946"/>
            <a:ext cx="4876800" cy="4060254"/>
          </a:xfrm>
          <a:prstGeom prst="rect">
            <a:avLst/>
          </a:prstGeom>
          <a:noFill/>
        </p:spPr>
        <p:txBody>
          <a:bodyPr vert="horz" lIns="91440" tIns="45720" rIns="91440" bIns="45720" rtlCol="0" anchor="t">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5400" u="sng" dirty="0">
                <a:latin typeface="Gotham Narrow Bold" pitchFamily="2" charset="0"/>
              </a:rPr>
              <a:t>Raw Power</a:t>
            </a:r>
          </a:p>
          <a:p>
            <a:endParaRPr lang="en-US" sz="5400" dirty="0">
              <a:latin typeface="Gotham Narrow Bold" pitchFamily="2" charset="0"/>
            </a:endParaRPr>
          </a:p>
          <a:p>
            <a:endParaRPr lang="en-US" sz="5400" dirty="0">
              <a:latin typeface="Gotham Narrow Bold" pitchFamily="2" charset="0"/>
            </a:endParaRPr>
          </a:p>
          <a:p>
            <a:r>
              <a:rPr lang="en-US" sz="4000" dirty="0">
                <a:solidFill>
                  <a:schemeClr val="accent6"/>
                </a:solidFill>
                <a:latin typeface="Gotham Narrow Bold" pitchFamily="2" charset="0"/>
              </a:rPr>
              <a:t>Bat Speed</a:t>
            </a:r>
          </a:p>
          <a:p>
            <a:endParaRPr lang="en-US" sz="4000" dirty="0">
              <a:latin typeface="Gotham Narrow Bold" pitchFamily="2" charset="0"/>
            </a:endParaRPr>
          </a:p>
          <a:p>
            <a:endParaRPr lang="en-US" sz="4000" dirty="0">
              <a:latin typeface="Gotham Narrow Bold" pitchFamily="2" charset="0"/>
            </a:endParaRPr>
          </a:p>
          <a:p>
            <a:r>
              <a:rPr lang="en-US" sz="4000" dirty="0">
                <a:latin typeface="Gotham Narrow Bold" pitchFamily="2" charset="0"/>
              </a:rPr>
              <a:t>75</a:t>
            </a:r>
            <a:r>
              <a:rPr lang="en-US" sz="2400" dirty="0">
                <a:latin typeface="Gotham Narrow Bold" pitchFamily="2" charset="0"/>
              </a:rPr>
              <a:t>mph</a:t>
            </a:r>
            <a:r>
              <a:rPr lang="en-US" sz="4000" dirty="0">
                <a:latin typeface="Gotham Narrow Bold" pitchFamily="2" charset="0"/>
              </a:rPr>
              <a:t>  vs  55</a:t>
            </a:r>
            <a:r>
              <a:rPr lang="en-US" sz="2400" dirty="0">
                <a:latin typeface="Gotham Narrow Bold" pitchFamily="2" charset="0"/>
              </a:rPr>
              <a:t>mph</a:t>
            </a:r>
            <a:endParaRPr lang="en-US" sz="4000" dirty="0">
              <a:latin typeface="Gotham Narrow Bold" pitchFamily="2" charset="0"/>
            </a:endParaRPr>
          </a:p>
        </p:txBody>
      </p:sp>
      <p:sp>
        <p:nvSpPr>
          <p:cNvPr id="11" name="Title 1">
            <a:extLst>
              <a:ext uri="{FF2B5EF4-FFF2-40B4-BE49-F238E27FC236}">
                <a16:creationId xmlns:a16="http://schemas.microsoft.com/office/drawing/2014/main" id="{5EED596E-33C5-5249-9348-9CE8C13C9A74}"/>
              </a:ext>
            </a:extLst>
          </p:cNvPr>
          <p:cNvSpPr txBox="1">
            <a:spLocks/>
          </p:cNvSpPr>
          <p:nvPr/>
        </p:nvSpPr>
        <p:spPr>
          <a:xfrm>
            <a:off x="5715000" y="2111946"/>
            <a:ext cx="6527796" cy="4307142"/>
          </a:xfrm>
          <a:prstGeom prst="rect">
            <a:avLst/>
          </a:prstGeom>
          <a:noFill/>
        </p:spPr>
        <p:txBody>
          <a:bodyPr vert="horz" lIns="91440" tIns="45720" rIns="91440" bIns="45720" rtlCol="0" anchor="t">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5400" u="sng" dirty="0">
                <a:latin typeface="Gotham Narrow Bold" pitchFamily="2" charset="0"/>
              </a:rPr>
              <a:t>Power Efficiency</a:t>
            </a:r>
          </a:p>
          <a:p>
            <a:endParaRPr lang="en-US" sz="5400" u="sng" dirty="0">
              <a:latin typeface="Gotham Narrow Bold" pitchFamily="2" charset="0"/>
            </a:endParaRPr>
          </a:p>
          <a:p>
            <a:endParaRPr lang="en-US" sz="5400" u="sng" dirty="0">
              <a:latin typeface="Gotham Narrow Bold" pitchFamily="2" charset="0"/>
            </a:endParaRPr>
          </a:p>
          <a:p>
            <a:r>
              <a:rPr lang="en-US" sz="4000" dirty="0">
                <a:solidFill>
                  <a:schemeClr val="accent6"/>
                </a:solidFill>
                <a:latin typeface="Gotham Narrow Bold" pitchFamily="2" charset="0"/>
              </a:rPr>
              <a:t>Rotational Acceleration</a:t>
            </a:r>
          </a:p>
          <a:p>
            <a:endParaRPr lang="en-US" sz="4000" dirty="0">
              <a:latin typeface="Gotham Narrow Bold" pitchFamily="2" charset="0"/>
            </a:endParaRPr>
          </a:p>
          <a:p>
            <a:endParaRPr lang="en-US" sz="4000" dirty="0">
              <a:latin typeface="Gotham Narrow Bold" pitchFamily="2" charset="0"/>
            </a:endParaRPr>
          </a:p>
          <a:p>
            <a:r>
              <a:rPr lang="en-US" sz="4000" dirty="0">
                <a:latin typeface="Gotham Narrow Bold" pitchFamily="2" charset="0"/>
              </a:rPr>
              <a:t>25</a:t>
            </a:r>
            <a:r>
              <a:rPr lang="en-US" sz="2000" dirty="0">
                <a:latin typeface="Gotham Narrow Bold" pitchFamily="2" charset="0"/>
              </a:rPr>
              <a:t>G</a:t>
            </a:r>
            <a:r>
              <a:rPr lang="en-US" sz="4000" dirty="0">
                <a:latin typeface="Gotham Narrow Bold" pitchFamily="2" charset="0"/>
              </a:rPr>
              <a:t>  vs  8</a:t>
            </a:r>
            <a:r>
              <a:rPr lang="en-US" sz="2400" dirty="0">
                <a:latin typeface="Gotham Narrow Bold" pitchFamily="2" charset="0"/>
              </a:rPr>
              <a:t>G</a:t>
            </a:r>
            <a:endParaRPr lang="en-US" sz="4000" dirty="0">
              <a:latin typeface="Gotham Narrow Bold" pitchFamily="2" charset="0"/>
            </a:endParaRPr>
          </a:p>
        </p:txBody>
      </p:sp>
      <p:cxnSp>
        <p:nvCxnSpPr>
          <p:cNvPr id="3" name="Straight Connector 2">
            <a:extLst>
              <a:ext uri="{FF2B5EF4-FFF2-40B4-BE49-F238E27FC236}">
                <a16:creationId xmlns:a16="http://schemas.microsoft.com/office/drawing/2014/main" id="{EEF13019-76F7-5943-A33A-3AD7CA2B6C35}"/>
              </a:ext>
            </a:extLst>
          </p:cNvPr>
          <p:cNvCxnSpPr>
            <a:cxnSpLocks/>
          </p:cNvCxnSpPr>
          <p:nvPr/>
        </p:nvCxnSpPr>
        <p:spPr>
          <a:xfrm>
            <a:off x="5257800" y="2111946"/>
            <a:ext cx="0" cy="4307142"/>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pic>
        <p:nvPicPr>
          <p:cNvPr id="13" name="Picture 12">
            <a:extLst>
              <a:ext uri="{FF2B5EF4-FFF2-40B4-BE49-F238E27FC236}">
                <a16:creationId xmlns:a16="http://schemas.microsoft.com/office/drawing/2014/main" id="{332EE214-AD10-2546-8163-92E15C369BD1}"/>
              </a:ext>
            </a:extLst>
          </p:cNvPr>
          <p:cNvPicPr>
            <a:picLocks noChangeAspect="1"/>
          </p:cNvPicPr>
          <p:nvPr/>
        </p:nvPicPr>
        <p:blipFill rotWithShape="1">
          <a:blip r:embed="rId3">
            <a:alphaModFix amt="84000"/>
            <a:extLst>
              <a:ext uri="{28A0092B-C50C-407E-A947-70E740481C1C}">
                <a14:useLocalDpi xmlns:a14="http://schemas.microsoft.com/office/drawing/2010/main" val="0"/>
              </a:ext>
            </a:extLst>
          </a:blip>
          <a:srcRect l="80450" r="9205" b="49929"/>
          <a:stretch/>
        </p:blipFill>
        <p:spPr>
          <a:xfrm>
            <a:off x="9296400" y="304800"/>
            <a:ext cx="965200" cy="946423"/>
          </a:xfrm>
          <a:prstGeom prst="rect">
            <a:avLst/>
          </a:prstGeom>
          <a:effectLst>
            <a:outerShdw blurRad="50800" dist="50800" dir="5400000" sx="95000" sy="95000" algn="ctr" rotWithShape="0">
              <a:srgbClr val="000000">
                <a:alpha val="42000"/>
              </a:srgbClr>
            </a:outerShdw>
          </a:effectLst>
        </p:spPr>
      </p:pic>
      <p:pic>
        <p:nvPicPr>
          <p:cNvPr id="15" name="Picture 14">
            <a:extLst>
              <a:ext uri="{FF2B5EF4-FFF2-40B4-BE49-F238E27FC236}">
                <a16:creationId xmlns:a16="http://schemas.microsoft.com/office/drawing/2014/main" id="{AAAB880D-9985-9047-AE1C-538DE337A2E0}"/>
              </a:ext>
            </a:extLst>
          </p:cNvPr>
          <p:cNvPicPr>
            <a:picLocks noChangeAspect="1"/>
          </p:cNvPicPr>
          <p:nvPr/>
        </p:nvPicPr>
        <p:blipFill rotWithShape="1">
          <a:blip r:embed="rId4">
            <a:extLst>
              <a:ext uri="{28A0092B-C50C-407E-A947-70E740481C1C}">
                <a14:useLocalDpi xmlns:a14="http://schemas.microsoft.com/office/drawing/2010/main" val="0"/>
              </a:ext>
            </a:extLst>
          </a:blip>
          <a:srcRect r="66770" b="-14407"/>
          <a:stretch/>
        </p:blipFill>
        <p:spPr>
          <a:xfrm>
            <a:off x="990600" y="3522388"/>
            <a:ext cx="355600" cy="364577"/>
          </a:xfrm>
          <a:prstGeom prst="rect">
            <a:avLst/>
          </a:prstGeom>
        </p:spPr>
      </p:pic>
      <p:pic>
        <p:nvPicPr>
          <p:cNvPr id="16" name="Picture 15">
            <a:extLst>
              <a:ext uri="{FF2B5EF4-FFF2-40B4-BE49-F238E27FC236}">
                <a16:creationId xmlns:a16="http://schemas.microsoft.com/office/drawing/2014/main" id="{5078D8DF-36E9-694E-88F5-1AD9275415EA}"/>
              </a:ext>
            </a:extLst>
          </p:cNvPr>
          <p:cNvPicPr>
            <a:picLocks noChangeAspect="1"/>
          </p:cNvPicPr>
          <p:nvPr/>
        </p:nvPicPr>
        <p:blipFill rotWithShape="1">
          <a:blip r:embed="rId4">
            <a:extLst>
              <a:ext uri="{28A0092B-C50C-407E-A947-70E740481C1C}">
                <a14:useLocalDpi xmlns:a14="http://schemas.microsoft.com/office/drawing/2010/main" val="0"/>
              </a:ext>
            </a:extLst>
          </a:blip>
          <a:srcRect r="66770" b="-14407"/>
          <a:stretch/>
        </p:blipFill>
        <p:spPr>
          <a:xfrm>
            <a:off x="5537200" y="3505200"/>
            <a:ext cx="355600" cy="364577"/>
          </a:xfrm>
          <a:prstGeom prst="rect">
            <a:avLst/>
          </a:prstGeom>
        </p:spPr>
      </p:pic>
    </p:spTree>
    <p:extLst>
      <p:ext uri="{BB962C8B-B14F-4D97-AF65-F5344CB8AC3E}">
        <p14:creationId xmlns:p14="http://schemas.microsoft.com/office/powerpoint/2010/main" val="156982412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C65255-0BD2-914C-9075-26D5E4D94EAE}"/>
              </a:ext>
            </a:extLst>
          </p:cNvPr>
          <p:cNvPicPr>
            <a:picLocks noChangeAspect="1"/>
          </p:cNvPicPr>
          <p:nvPr/>
        </p:nvPicPr>
        <p:blipFill>
          <a:blip r:embed="rId3"/>
          <a:stretch>
            <a:fillRect/>
          </a:stretch>
        </p:blipFill>
        <p:spPr>
          <a:xfrm rot="5400000">
            <a:off x="309055" y="2510346"/>
            <a:ext cx="5108094" cy="2525803"/>
          </a:xfrm>
          <a:prstGeom prst="rect">
            <a:avLst/>
          </a:prstGeom>
        </p:spPr>
      </p:pic>
      <p:sp>
        <p:nvSpPr>
          <p:cNvPr id="4" name="Slide Number Placeholder 3">
            <a:extLst>
              <a:ext uri="{FF2B5EF4-FFF2-40B4-BE49-F238E27FC236}">
                <a16:creationId xmlns:a16="http://schemas.microsoft.com/office/drawing/2014/main" id="{A13C4757-45C4-EB4D-AF17-610EE91F5BDE}"/>
              </a:ext>
            </a:extLst>
          </p:cNvPr>
          <p:cNvSpPr>
            <a:spLocks noGrp="1"/>
          </p:cNvSpPr>
          <p:nvPr>
            <p:ph type="sldNum" sz="quarter" idx="4"/>
          </p:nvPr>
        </p:nvSpPr>
        <p:spPr/>
        <p:txBody>
          <a:bodyPr/>
          <a:lstStyle/>
          <a:p>
            <a:fld id="{7E8EAAC7-34D8-4D1B-86D3-E02F18A338F2}" type="slidenum">
              <a:rPr lang="en-US" smtClean="0"/>
              <a:pPr/>
              <a:t>4</a:t>
            </a:fld>
            <a:endParaRPr lang="en-US" dirty="0"/>
          </a:p>
        </p:txBody>
      </p:sp>
      <p:sp>
        <p:nvSpPr>
          <p:cNvPr id="5" name="Footer Placeholder 4">
            <a:extLst>
              <a:ext uri="{FF2B5EF4-FFF2-40B4-BE49-F238E27FC236}">
                <a16:creationId xmlns:a16="http://schemas.microsoft.com/office/drawing/2014/main" id="{A406A53C-B7DD-BC46-BC57-75EA41387752}"/>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10" name="Title 1">
            <a:extLst>
              <a:ext uri="{FF2B5EF4-FFF2-40B4-BE49-F238E27FC236}">
                <a16:creationId xmlns:a16="http://schemas.microsoft.com/office/drawing/2014/main" id="{69CB4718-B2EB-4443-BC68-717ECE0B57CF}"/>
              </a:ext>
            </a:extLst>
          </p:cNvPr>
          <p:cNvSpPr>
            <a:spLocks noGrp="1"/>
          </p:cNvSpPr>
          <p:nvPr>
            <p:ph type="title"/>
          </p:nvPr>
        </p:nvSpPr>
        <p:spPr>
          <a:xfrm>
            <a:off x="228600" y="199950"/>
            <a:ext cx="11201400" cy="1143000"/>
          </a:xfrm>
        </p:spPr>
        <p:txBody>
          <a:bodyPr>
            <a:normAutofit/>
          </a:bodyPr>
          <a:lstStyle/>
          <a:p>
            <a:r>
              <a:rPr lang="en-US" sz="4000" dirty="0">
                <a:latin typeface="Gotham Narrow Bold" pitchFamily="2" charset="0"/>
              </a:rPr>
              <a:t>Rotational Acceleration vs. Bat Speed</a:t>
            </a:r>
          </a:p>
        </p:txBody>
      </p:sp>
      <p:sp>
        <p:nvSpPr>
          <p:cNvPr id="12" name="Right Arrow 11">
            <a:extLst>
              <a:ext uri="{FF2B5EF4-FFF2-40B4-BE49-F238E27FC236}">
                <a16:creationId xmlns:a16="http://schemas.microsoft.com/office/drawing/2014/main" id="{2176CCA0-A2A4-174E-985D-804D5C7DFAC4}"/>
              </a:ext>
            </a:extLst>
          </p:cNvPr>
          <p:cNvSpPr/>
          <p:nvPr/>
        </p:nvSpPr>
        <p:spPr>
          <a:xfrm>
            <a:off x="344485" y="4368236"/>
            <a:ext cx="1023093" cy="54163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7B46CE2-9358-0F44-B1D7-7C551DA0AE46}"/>
              </a:ext>
            </a:extLst>
          </p:cNvPr>
          <p:cNvPicPr>
            <a:picLocks noChangeAspect="1"/>
          </p:cNvPicPr>
          <p:nvPr/>
        </p:nvPicPr>
        <p:blipFill rotWithShape="1">
          <a:blip r:embed="rId4">
            <a:extLst>
              <a:ext uri="{28A0092B-C50C-407E-A947-70E740481C1C}">
                <a14:useLocalDpi xmlns:a14="http://schemas.microsoft.com/office/drawing/2010/main" val="0"/>
              </a:ext>
            </a:extLst>
          </a:blip>
          <a:srcRect l="80450" r="9205" b="49929"/>
          <a:stretch/>
        </p:blipFill>
        <p:spPr>
          <a:xfrm>
            <a:off x="11201400" y="381000"/>
            <a:ext cx="609600" cy="597741"/>
          </a:xfrm>
          <a:prstGeom prst="rect">
            <a:avLst/>
          </a:prstGeom>
        </p:spPr>
      </p:pic>
      <p:pic>
        <p:nvPicPr>
          <p:cNvPr id="8" name="Content Placeholder 7">
            <a:extLst>
              <a:ext uri="{FF2B5EF4-FFF2-40B4-BE49-F238E27FC236}">
                <a16:creationId xmlns:a16="http://schemas.microsoft.com/office/drawing/2014/main" id="{0FE90F41-1148-5A44-A42C-A2371E6CE41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741560" y="1749783"/>
            <a:ext cx="2212848" cy="3933952"/>
          </a:xfrm>
        </p:spPr>
      </p:pic>
      <p:pic>
        <p:nvPicPr>
          <p:cNvPr id="16" name="Picture 15">
            <a:extLst>
              <a:ext uri="{FF2B5EF4-FFF2-40B4-BE49-F238E27FC236}">
                <a16:creationId xmlns:a16="http://schemas.microsoft.com/office/drawing/2014/main" id="{30F7EA79-92B2-E84E-9105-A32800F361F3}"/>
              </a:ext>
            </a:extLst>
          </p:cNvPr>
          <p:cNvPicPr>
            <a:picLocks noChangeAspect="1"/>
          </p:cNvPicPr>
          <p:nvPr/>
        </p:nvPicPr>
        <p:blipFill>
          <a:blip r:embed="rId3"/>
          <a:stretch>
            <a:fillRect/>
          </a:stretch>
        </p:blipFill>
        <p:spPr>
          <a:xfrm rot="5400000">
            <a:off x="3052255" y="2526631"/>
            <a:ext cx="5108094" cy="2525803"/>
          </a:xfrm>
          <a:prstGeom prst="rect">
            <a:avLst/>
          </a:prstGeom>
        </p:spPr>
      </p:pic>
      <p:pic>
        <p:nvPicPr>
          <p:cNvPr id="19" name="Picture 18">
            <a:extLst>
              <a:ext uri="{FF2B5EF4-FFF2-40B4-BE49-F238E27FC236}">
                <a16:creationId xmlns:a16="http://schemas.microsoft.com/office/drawing/2014/main" id="{D0C4ABCD-C0AF-AC4D-972C-C6A11C283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1402" y="1825266"/>
            <a:ext cx="2209800" cy="3928532"/>
          </a:xfrm>
          <a:prstGeom prst="rect">
            <a:avLst/>
          </a:prstGeom>
        </p:spPr>
      </p:pic>
      <p:sp>
        <p:nvSpPr>
          <p:cNvPr id="15" name="TextBox 14">
            <a:extLst>
              <a:ext uri="{FF2B5EF4-FFF2-40B4-BE49-F238E27FC236}">
                <a16:creationId xmlns:a16="http://schemas.microsoft.com/office/drawing/2014/main" id="{61C7A2B9-39CB-2445-BC7C-47F2AD4A3C70}"/>
              </a:ext>
            </a:extLst>
          </p:cNvPr>
          <p:cNvSpPr txBox="1"/>
          <p:nvPr/>
        </p:nvSpPr>
        <p:spPr>
          <a:xfrm>
            <a:off x="7239000" y="1825266"/>
            <a:ext cx="4800600" cy="4093428"/>
          </a:xfrm>
          <a:prstGeom prst="rect">
            <a:avLst/>
          </a:prstGeom>
          <a:noFill/>
        </p:spPr>
        <p:txBody>
          <a:bodyPr wrap="square" rtlCol="0">
            <a:spAutoFit/>
          </a:bodyPr>
          <a:lstStyle/>
          <a:p>
            <a:r>
              <a:rPr lang="en-US" sz="2000" b="1" dirty="0">
                <a:solidFill>
                  <a:schemeClr val="bg1"/>
                </a:solidFill>
              </a:rPr>
              <a:t>What is more important …?</a:t>
            </a:r>
          </a:p>
          <a:p>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Bat Speed is the pre req</a:t>
            </a:r>
          </a:p>
          <a:p>
            <a:endParaRPr lang="en-US" sz="2000" b="1" dirty="0">
              <a:solidFill>
                <a:schemeClr val="bg1"/>
              </a:solidFill>
            </a:endParaRPr>
          </a:p>
          <a:p>
            <a:pPr marL="800100" lvl="1" indent="-342900">
              <a:buFont typeface="Arial" panose="020B0604020202020204" pitchFamily="34" charset="0"/>
              <a:buChar char="•"/>
            </a:pPr>
            <a:r>
              <a:rPr lang="en-US" sz="2000" b="1" dirty="0">
                <a:solidFill>
                  <a:schemeClr val="bg1"/>
                </a:solidFill>
              </a:rPr>
              <a:t>E.g. Pitching and </a:t>
            </a:r>
            <a:r>
              <a:rPr lang="en-US" sz="2000" b="1" dirty="0" err="1">
                <a:solidFill>
                  <a:schemeClr val="bg1"/>
                </a:solidFill>
              </a:rPr>
              <a:t>velo</a:t>
            </a:r>
            <a:endParaRPr lang="en-US" sz="2000" b="1" dirty="0">
              <a:solidFill>
                <a:schemeClr val="bg1"/>
              </a:solidFill>
            </a:endParaRPr>
          </a:p>
          <a:p>
            <a:pPr marL="800100" lvl="1" indent="-342900">
              <a:buFont typeface="Arial" panose="020B0604020202020204" pitchFamily="34" charset="0"/>
              <a:buChar char="•"/>
            </a:pPr>
            <a:r>
              <a:rPr lang="en-US" sz="2000" b="1" dirty="0">
                <a:solidFill>
                  <a:schemeClr val="bg1"/>
                </a:solidFill>
              </a:rPr>
              <a:t>Lower levels</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Rotational Acceleration Ceiling</a:t>
            </a:r>
          </a:p>
          <a:p>
            <a:endParaRPr lang="en-US" sz="2000" b="1" dirty="0">
              <a:solidFill>
                <a:schemeClr val="bg1"/>
              </a:solidFill>
            </a:endParaRPr>
          </a:p>
          <a:p>
            <a:pPr marL="800100" lvl="1" indent="-342900">
              <a:buFont typeface="Arial" panose="020B0604020202020204" pitchFamily="34" charset="0"/>
              <a:buChar char="•"/>
            </a:pPr>
            <a:r>
              <a:rPr lang="en-US" sz="2000" b="1" dirty="0">
                <a:solidFill>
                  <a:schemeClr val="bg1"/>
                </a:solidFill>
              </a:rPr>
              <a:t>Can you do it fast enough?</a:t>
            </a:r>
          </a:p>
          <a:p>
            <a:pPr marL="800100" lvl="1" indent="-342900">
              <a:buFont typeface="Arial" panose="020B0604020202020204" pitchFamily="34" charset="0"/>
              <a:buChar char="•"/>
            </a:pPr>
            <a:r>
              <a:rPr lang="en-US" sz="2000" b="1" dirty="0">
                <a:solidFill>
                  <a:schemeClr val="bg1"/>
                </a:solidFill>
              </a:rPr>
              <a:t>Light on dashboard for sequencing (K-vest)</a:t>
            </a:r>
          </a:p>
          <a:p>
            <a:endParaRPr lang="en-US" sz="2000" b="1" dirty="0">
              <a:solidFill>
                <a:schemeClr val="bg1"/>
              </a:solidFill>
            </a:endParaRPr>
          </a:p>
        </p:txBody>
      </p:sp>
    </p:spTree>
    <p:extLst>
      <p:ext uri="{BB962C8B-B14F-4D97-AF65-F5344CB8AC3E}">
        <p14:creationId xmlns:p14="http://schemas.microsoft.com/office/powerpoint/2010/main" val="42789004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B409D3-7D0E-9347-8D10-D9720DC34865}"/>
              </a:ext>
            </a:extLst>
          </p:cNvPr>
          <p:cNvSpPr>
            <a:spLocks noGrp="1"/>
          </p:cNvSpPr>
          <p:nvPr>
            <p:ph type="sldNum" sz="quarter" idx="4"/>
          </p:nvPr>
        </p:nvSpPr>
        <p:spPr/>
        <p:txBody>
          <a:bodyPr/>
          <a:lstStyle/>
          <a:p>
            <a:fld id="{7E8EAAC7-34D8-4D1B-86D3-E02F18A338F2}" type="slidenum">
              <a:rPr lang="en-US" smtClean="0"/>
              <a:pPr/>
              <a:t>5</a:t>
            </a:fld>
            <a:endParaRPr lang="en-US" dirty="0"/>
          </a:p>
        </p:txBody>
      </p:sp>
      <p:sp>
        <p:nvSpPr>
          <p:cNvPr id="5" name="Footer Placeholder 4">
            <a:extLst>
              <a:ext uri="{FF2B5EF4-FFF2-40B4-BE49-F238E27FC236}">
                <a16:creationId xmlns:a16="http://schemas.microsoft.com/office/drawing/2014/main" id="{917B104A-F21F-D945-A5BB-BF9A86BB4649}"/>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8" name="Rectangle 7">
            <a:extLst>
              <a:ext uri="{FF2B5EF4-FFF2-40B4-BE49-F238E27FC236}">
                <a16:creationId xmlns:a16="http://schemas.microsoft.com/office/drawing/2014/main" id="{A6F0054E-0E8D-4D41-BB4E-B371C42FB86B}"/>
              </a:ext>
            </a:extLst>
          </p:cNvPr>
          <p:cNvSpPr/>
          <p:nvPr/>
        </p:nvSpPr>
        <p:spPr>
          <a:xfrm>
            <a:off x="126242" y="285992"/>
            <a:ext cx="11734800" cy="707886"/>
          </a:xfrm>
          <a:prstGeom prst="rect">
            <a:avLst/>
          </a:prstGeom>
        </p:spPr>
        <p:txBody>
          <a:bodyPr wrap="square">
            <a:spAutoFit/>
          </a:bodyPr>
          <a:lstStyle/>
          <a:p>
            <a:pPr algn="ctr"/>
            <a:r>
              <a:rPr lang="en-US" sz="4000" b="1" dirty="0">
                <a:solidFill>
                  <a:schemeClr val="bg1"/>
                </a:solidFill>
                <a:latin typeface="Gotham Narrow Bold" pitchFamily="2" charset="0"/>
              </a:rPr>
              <a:t>Rotational Acceleration and Performance</a:t>
            </a:r>
            <a:endParaRPr lang="en-US" sz="4000" b="1" strike="sngStrike" dirty="0">
              <a:solidFill>
                <a:schemeClr val="bg1"/>
              </a:solidFill>
            </a:endParaRPr>
          </a:p>
        </p:txBody>
      </p:sp>
      <p:pic>
        <p:nvPicPr>
          <p:cNvPr id="12" name="Picture 11">
            <a:extLst>
              <a:ext uri="{FF2B5EF4-FFF2-40B4-BE49-F238E27FC236}">
                <a16:creationId xmlns:a16="http://schemas.microsoft.com/office/drawing/2014/main" id="{15AB6A3B-4E66-414A-8CD0-BADF174DDC0D}"/>
              </a:ext>
            </a:extLst>
          </p:cNvPr>
          <p:cNvPicPr>
            <a:picLocks noChangeAspect="1"/>
          </p:cNvPicPr>
          <p:nvPr/>
        </p:nvPicPr>
        <p:blipFill rotWithShape="1">
          <a:blip r:embed="rId3">
            <a:extLst>
              <a:ext uri="{28A0092B-C50C-407E-A947-70E740481C1C}">
                <a14:useLocalDpi xmlns:a14="http://schemas.microsoft.com/office/drawing/2010/main" val="0"/>
              </a:ext>
            </a:extLst>
          </a:blip>
          <a:srcRect l="80450" r="9205" b="49929"/>
          <a:stretch/>
        </p:blipFill>
        <p:spPr>
          <a:xfrm>
            <a:off x="11353800" y="341064"/>
            <a:ext cx="609600" cy="597741"/>
          </a:xfrm>
          <a:prstGeom prst="rect">
            <a:avLst/>
          </a:prstGeom>
        </p:spPr>
      </p:pic>
      <p:pic>
        <p:nvPicPr>
          <p:cNvPr id="6" name="Picture 5" descr="A baseball player holding a bat next to home plate&#13;&#10;&#13;&#10;Description automatically generated">
            <a:extLst>
              <a:ext uri="{FF2B5EF4-FFF2-40B4-BE49-F238E27FC236}">
                <a16:creationId xmlns:a16="http://schemas.microsoft.com/office/drawing/2014/main" id="{BB976D24-C532-8A48-B6CE-7F0181818D0D}"/>
              </a:ext>
            </a:extLst>
          </p:cNvPr>
          <p:cNvPicPr>
            <a:picLocks noChangeAspect="1"/>
          </p:cNvPicPr>
          <p:nvPr/>
        </p:nvPicPr>
        <p:blipFill rotWithShape="1">
          <a:blip r:embed="rId4">
            <a:extLst>
              <a:ext uri="{28A0092B-C50C-407E-A947-70E740481C1C}">
                <a14:useLocalDpi xmlns:a14="http://schemas.microsoft.com/office/drawing/2010/main" val="0"/>
              </a:ext>
            </a:extLst>
          </a:blip>
          <a:srcRect l="8125" b="3602"/>
          <a:stretch/>
        </p:blipFill>
        <p:spPr>
          <a:xfrm>
            <a:off x="5860230" y="1344772"/>
            <a:ext cx="6000812" cy="4370227"/>
          </a:xfrm>
          <a:prstGeom prst="rect">
            <a:avLst/>
          </a:prstGeom>
        </p:spPr>
      </p:pic>
      <p:pic>
        <p:nvPicPr>
          <p:cNvPr id="7" name="Picture 6">
            <a:extLst>
              <a:ext uri="{FF2B5EF4-FFF2-40B4-BE49-F238E27FC236}">
                <a16:creationId xmlns:a16="http://schemas.microsoft.com/office/drawing/2014/main" id="{5E9C4B8E-00AE-2644-9ED9-C5CA993A6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71" y="1306537"/>
            <a:ext cx="4699000" cy="4762500"/>
          </a:xfrm>
          <a:prstGeom prst="rect">
            <a:avLst/>
          </a:prstGeom>
        </p:spPr>
      </p:pic>
      <p:sp>
        <p:nvSpPr>
          <p:cNvPr id="11" name="TextBox 10">
            <a:extLst>
              <a:ext uri="{FF2B5EF4-FFF2-40B4-BE49-F238E27FC236}">
                <a16:creationId xmlns:a16="http://schemas.microsoft.com/office/drawing/2014/main" id="{8A94618C-F974-FD4B-AACB-D54A1E20F5C0}"/>
              </a:ext>
            </a:extLst>
          </p:cNvPr>
          <p:cNvSpPr txBox="1"/>
          <p:nvPr/>
        </p:nvSpPr>
        <p:spPr>
          <a:xfrm>
            <a:off x="3124200" y="2209800"/>
            <a:ext cx="483326" cy="461665"/>
          </a:xfrm>
          <a:prstGeom prst="rect">
            <a:avLst/>
          </a:prstGeom>
          <a:noFill/>
        </p:spPr>
        <p:txBody>
          <a:bodyPr wrap="square" rtlCol="0">
            <a:spAutoFit/>
          </a:bodyPr>
          <a:lstStyle/>
          <a:p>
            <a:r>
              <a:rPr lang="en-US" sz="2400" b="1" dirty="0">
                <a:solidFill>
                  <a:schemeClr val="accent2"/>
                </a:solidFill>
              </a:rPr>
              <a:t>1</a:t>
            </a:r>
          </a:p>
        </p:txBody>
      </p:sp>
      <p:sp>
        <p:nvSpPr>
          <p:cNvPr id="13" name="TextBox 12">
            <a:extLst>
              <a:ext uri="{FF2B5EF4-FFF2-40B4-BE49-F238E27FC236}">
                <a16:creationId xmlns:a16="http://schemas.microsoft.com/office/drawing/2014/main" id="{735D069B-C45B-E449-9E62-C2F74D902939}"/>
              </a:ext>
            </a:extLst>
          </p:cNvPr>
          <p:cNvSpPr txBox="1"/>
          <p:nvPr/>
        </p:nvSpPr>
        <p:spPr>
          <a:xfrm>
            <a:off x="3402874" y="2510135"/>
            <a:ext cx="483326" cy="461665"/>
          </a:xfrm>
          <a:prstGeom prst="rect">
            <a:avLst/>
          </a:prstGeom>
          <a:noFill/>
        </p:spPr>
        <p:txBody>
          <a:bodyPr wrap="square" rtlCol="0">
            <a:spAutoFit/>
          </a:bodyPr>
          <a:lstStyle/>
          <a:p>
            <a:r>
              <a:rPr lang="en-US" sz="2400" b="1" dirty="0">
                <a:solidFill>
                  <a:schemeClr val="accent2"/>
                </a:solidFill>
              </a:rPr>
              <a:t>2</a:t>
            </a:r>
          </a:p>
        </p:txBody>
      </p:sp>
      <p:sp>
        <p:nvSpPr>
          <p:cNvPr id="14" name="TextBox 13">
            <a:extLst>
              <a:ext uri="{FF2B5EF4-FFF2-40B4-BE49-F238E27FC236}">
                <a16:creationId xmlns:a16="http://schemas.microsoft.com/office/drawing/2014/main" id="{A9F7B0AC-9347-0942-A63C-3F0ABFA420AA}"/>
              </a:ext>
            </a:extLst>
          </p:cNvPr>
          <p:cNvSpPr txBox="1"/>
          <p:nvPr/>
        </p:nvSpPr>
        <p:spPr>
          <a:xfrm>
            <a:off x="3657600" y="2814935"/>
            <a:ext cx="483326" cy="461665"/>
          </a:xfrm>
          <a:prstGeom prst="rect">
            <a:avLst/>
          </a:prstGeom>
          <a:noFill/>
        </p:spPr>
        <p:txBody>
          <a:bodyPr wrap="square" rtlCol="0">
            <a:spAutoFit/>
          </a:bodyPr>
          <a:lstStyle/>
          <a:p>
            <a:r>
              <a:rPr lang="en-US" sz="2400" b="1" dirty="0">
                <a:solidFill>
                  <a:schemeClr val="accent2"/>
                </a:solidFill>
              </a:rPr>
              <a:t>3</a:t>
            </a:r>
            <a:endParaRPr lang="en-US" sz="2000" b="1" dirty="0">
              <a:solidFill>
                <a:schemeClr val="accent2"/>
              </a:solidFill>
            </a:endParaRPr>
          </a:p>
        </p:txBody>
      </p:sp>
    </p:spTree>
    <p:extLst>
      <p:ext uri="{BB962C8B-B14F-4D97-AF65-F5344CB8AC3E}">
        <p14:creationId xmlns:p14="http://schemas.microsoft.com/office/powerpoint/2010/main" val="150003111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A956DB-FC2C-6D4D-8BFE-35E68047A316}"/>
              </a:ext>
            </a:extLst>
          </p:cNvPr>
          <p:cNvSpPr>
            <a:spLocks noGrp="1"/>
          </p:cNvSpPr>
          <p:nvPr>
            <p:ph type="sldNum" sz="quarter" idx="4"/>
          </p:nvPr>
        </p:nvSpPr>
        <p:spPr/>
        <p:txBody>
          <a:bodyPr/>
          <a:lstStyle/>
          <a:p>
            <a:fld id="{7E8EAAC7-34D8-4D1B-86D3-E02F18A338F2}" type="slidenum">
              <a:rPr lang="en-US" smtClean="0"/>
              <a:pPr/>
              <a:t>6</a:t>
            </a:fld>
            <a:endParaRPr lang="en-US" dirty="0"/>
          </a:p>
        </p:txBody>
      </p:sp>
      <p:sp>
        <p:nvSpPr>
          <p:cNvPr id="5" name="Footer Placeholder 4">
            <a:extLst>
              <a:ext uri="{FF2B5EF4-FFF2-40B4-BE49-F238E27FC236}">
                <a16:creationId xmlns:a16="http://schemas.microsoft.com/office/drawing/2014/main" id="{265A6BE1-CA91-A947-B466-3D4080B11998}"/>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6" name="Title 1">
            <a:extLst>
              <a:ext uri="{FF2B5EF4-FFF2-40B4-BE49-F238E27FC236}">
                <a16:creationId xmlns:a16="http://schemas.microsoft.com/office/drawing/2014/main" id="{B84CCE90-31E2-4E46-85B0-C574BF674D4E}"/>
              </a:ext>
            </a:extLst>
          </p:cNvPr>
          <p:cNvSpPr>
            <a:spLocks noGrp="1"/>
          </p:cNvSpPr>
          <p:nvPr>
            <p:ph type="title"/>
          </p:nvPr>
        </p:nvSpPr>
        <p:spPr>
          <a:xfrm>
            <a:off x="447834" y="238043"/>
            <a:ext cx="10972800" cy="1143000"/>
          </a:xfrm>
        </p:spPr>
        <p:txBody>
          <a:bodyPr>
            <a:normAutofit/>
          </a:bodyPr>
          <a:lstStyle/>
          <a:p>
            <a:r>
              <a:rPr lang="en-US" sz="4000" dirty="0">
                <a:latin typeface="Gotham Narrow Bold" pitchFamily="2" charset="0"/>
              </a:rPr>
              <a:t>Rotational Acceleration Measured </a:t>
            </a:r>
          </a:p>
        </p:txBody>
      </p:sp>
      <p:pic>
        <p:nvPicPr>
          <p:cNvPr id="11" name="Picture 10">
            <a:extLst>
              <a:ext uri="{FF2B5EF4-FFF2-40B4-BE49-F238E27FC236}">
                <a16:creationId xmlns:a16="http://schemas.microsoft.com/office/drawing/2014/main" id="{1ACD15D0-6A64-074B-91FB-4A54EB2C10DE}"/>
              </a:ext>
            </a:extLst>
          </p:cNvPr>
          <p:cNvPicPr>
            <a:picLocks noChangeAspect="1"/>
          </p:cNvPicPr>
          <p:nvPr/>
        </p:nvPicPr>
        <p:blipFill rotWithShape="1">
          <a:blip r:embed="rId3">
            <a:extLst>
              <a:ext uri="{28A0092B-C50C-407E-A947-70E740481C1C}">
                <a14:useLocalDpi xmlns:a14="http://schemas.microsoft.com/office/drawing/2010/main" val="0"/>
              </a:ext>
            </a:extLst>
          </a:blip>
          <a:srcRect l="80450" r="9205" b="49929"/>
          <a:stretch/>
        </p:blipFill>
        <p:spPr>
          <a:xfrm>
            <a:off x="10517100" y="419367"/>
            <a:ext cx="609600" cy="597741"/>
          </a:xfrm>
          <a:prstGeom prst="rect">
            <a:avLst/>
          </a:prstGeom>
        </p:spPr>
      </p:pic>
      <p:pic>
        <p:nvPicPr>
          <p:cNvPr id="7" name="Picture 6">
            <a:extLst>
              <a:ext uri="{FF2B5EF4-FFF2-40B4-BE49-F238E27FC236}">
                <a16:creationId xmlns:a16="http://schemas.microsoft.com/office/drawing/2014/main" id="{D824303C-AF2B-D04B-961A-5BDE2C6ECC13}"/>
              </a:ext>
            </a:extLst>
          </p:cNvPr>
          <p:cNvPicPr>
            <a:picLocks noChangeAspect="1"/>
          </p:cNvPicPr>
          <p:nvPr/>
        </p:nvPicPr>
        <p:blipFill>
          <a:blip r:embed="rId4"/>
          <a:stretch>
            <a:fillRect/>
          </a:stretch>
        </p:blipFill>
        <p:spPr>
          <a:xfrm rot="5400000">
            <a:off x="-433635" y="2469543"/>
            <a:ext cx="4767285" cy="2357282"/>
          </a:xfrm>
          <a:prstGeom prst="rect">
            <a:avLst/>
          </a:prstGeom>
        </p:spPr>
      </p:pic>
      <p:pic>
        <p:nvPicPr>
          <p:cNvPr id="10" name="Content Placeholder 9" descr="A baseball player holding a bat next to home plate&#10;&#10;Description automatically generated">
            <a:extLst>
              <a:ext uri="{FF2B5EF4-FFF2-40B4-BE49-F238E27FC236}">
                <a16:creationId xmlns:a16="http://schemas.microsoft.com/office/drawing/2014/main" id="{E47D8984-05B2-AC46-987E-23225BF5B5D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70130" y="1347411"/>
            <a:ext cx="7723035" cy="4295938"/>
          </a:xfrm>
        </p:spPr>
      </p:pic>
      <p:sp>
        <p:nvSpPr>
          <p:cNvPr id="13" name="TextBox 12">
            <a:extLst>
              <a:ext uri="{FF2B5EF4-FFF2-40B4-BE49-F238E27FC236}">
                <a16:creationId xmlns:a16="http://schemas.microsoft.com/office/drawing/2014/main" id="{34AAD8B2-4A4E-8044-8080-3241CA5009B3}"/>
              </a:ext>
            </a:extLst>
          </p:cNvPr>
          <p:cNvSpPr txBox="1"/>
          <p:nvPr/>
        </p:nvSpPr>
        <p:spPr>
          <a:xfrm>
            <a:off x="4106332" y="5706214"/>
            <a:ext cx="7050630" cy="923330"/>
          </a:xfrm>
          <a:prstGeom prst="rect">
            <a:avLst/>
          </a:prstGeom>
          <a:noFill/>
        </p:spPr>
        <p:txBody>
          <a:bodyPr wrap="square" rtlCol="0">
            <a:spAutoFit/>
          </a:bodyPr>
          <a:lstStyle/>
          <a:p>
            <a:r>
              <a:rPr lang="en-US" dirty="0">
                <a:solidFill>
                  <a:schemeClr val="bg1"/>
                </a:solidFill>
              </a:rPr>
              <a:t>The 0 – 60 time of your swing (Engine) </a:t>
            </a:r>
          </a:p>
          <a:p>
            <a:r>
              <a:rPr lang="en-US" dirty="0">
                <a:solidFill>
                  <a:schemeClr val="bg1"/>
                </a:solidFill>
              </a:rPr>
              <a:t>Measures what the bat feels first</a:t>
            </a:r>
          </a:p>
          <a:p>
            <a:endParaRPr lang="en-US" dirty="0">
              <a:solidFill>
                <a:schemeClr val="bg1"/>
              </a:solidFill>
            </a:endParaRPr>
          </a:p>
        </p:txBody>
      </p:sp>
      <p:pic>
        <p:nvPicPr>
          <p:cNvPr id="9" name="Picture 8" descr="A screenshot of a cell phone&#10;&#10;Description automatically generated">
            <a:extLst>
              <a:ext uri="{FF2B5EF4-FFF2-40B4-BE49-F238E27FC236}">
                <a16:creationId xmlns:a16="http://schemas.microsoft.com/office/drawing/2014/main" id="{92C003D6-C9AE-BF49-AAF2-51AFF4B20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307" y="1857080"/>
            <a:ext cx="2041493" cy="3629320"/>
          </a:xfrm>
          <a:prstGeom prst="rect">
            <a:avLst/>
          </a:prstGeom>
        </p:spPr>
      </p:pic>
      <p:sp>
        <p:nvSpPr>
          <p:cNvPr id="14" name="Donut 13">
            <a:extLst>
              <a:ext uri="{FF2B5EF4-FFF2-40B4-BE49-F238E27FC236}">
                <a16:creationId xmlns:a16="http://schemas.microsoft.com/office/drawing/2014/main" id="{6BDD407A-5984-AD4E-8264-8DDC3B424D87}"/>
              </a:ext>
            </a:extLst>
          </p:cNvPr>
          <p:cNvSpPr/>
          <p:nvPr/>
        </p:nvSpPr>
        <p:spPr>
          <a:xfrm>
            <a:off x="609600" y="3657600"/>
            <a:ext cx="2667000" cy="1295400"/>
          </a:xfrm>
          <a:prstGeom prst="donut">
            <a:avLst>
              <a:gd name="adj" fmla="val 48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953614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holding a baseball bat&#10;&#10;Description automatically generated">
            <a:extLst>
              <a:ext uri="{FF2B5EF4-FFF2-40B4-BE49-F238E27FC236}">
                <a16:creationId xmlns:a16="http://schemas.microsoft.com/office/drawing/2014/main" id="{1A8FDAFA-0233-9F47-8C9A-7AA4271FA988}"/>
              </a:ext>
            </a:extLst>
          </p:cNvPr>
          <p:cNvPicPr>
            <a:picLocks noChangeAspect="1"/>
          </p:cNvPicPr>
          <p:nvPr/>
        </p:nvPicPr>
        <p:blipFill rotWithShape="1">
          <a:blip r:embed="rId3">
            <a:extLst>
              <a:ext uri="{28A0092B-C50C-407E-A947-70E740481C1C}">
                <a14:useLocalDpi xmlns:a14="http://schemas.microsoft.com/office/drawing/2010/main" val="0"/>
              </a:ext>
            </a:extLst>
          </a:blip>
          <a:srcRect b="11747"/>
          <a:stretch/>
        </p:blipFill>
        <p:spPr>
          <a:xfrm>
            <a:off x="0" y="25400"/>
            <a:ext cx="12192000" cy="6832600"/>
          </a:xfrm>
          <a:prstGeom prst="rect">
            <a:avLst/>
          </a:prstGeom>
        </p:spPr>
      </p:pic>
      <p:sp>
        <p:nvSpPr>
          <p:cNvPr id="4" name="Slide Number Placeholder 3">
            <a:extLst>
              <a:ext uri="{FF2B5EF4-FFF2-40B4-BE49-F238E27FC236}">
                <a16:creationId xmlns:a16="http://schemas.microsoft.com/office/drawing/2014/main" id="{CAF2EA51-2E0A-DD40-967D-1615962B07D2}"/>
              </a:ext>
            </a:extLst>
          </p:cNvPr>
          <p:cNvSpPr>
            <a:spLocks noGrp="1"/>
          </p:cNvSpPr>
          <p:nvPr>
            <p:ph type="sldNum" sz="quarter" idx="4"/>
          </p:nvPr>
        </p:nvSpPr>
        <p:spPr/>
        <p:txBody>
          <a:bodyPr/>
          <a:lstStyle/>
          <a:p>
            <a:fld id="{7E8EAAC7-34D8-4D1B-86D3-E02F18A338F2}" type="slidenum">
              <a:rPr lang="en-US" smtClean="0"/>
              <a:pPr/>
              <a:t>7</a:t>
            </a:fld>
            <a:endParaRPr lang="en-US" dirty="0"/>
          </a:p>
        </p:txBody>
      </p:sp>
      <p:sp>
        <p:nvSpPr>
          <p:cNvPr id="5" name="Footer Placeholder 4">
            <a:extLst>
              <a:ext uri="{FF2B5EF4-FFF2-40B4-BE49-F238E27FC236}">
                <a16:creationId xmlns:a16="http://schemas.microsoft.com/office/drawing/2014/main" id="{E0605FDB-7BAA-B74D-8144-5E80BEA4D8B3}"/>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6" name="Title 1">
            <a:extLst>
              <a:ext uri="{FF2B5EF4-FFF2-40B4-BE49-F238E27FC236}">
                <a16:creationId xmlns:a16="http://schemas.microsoft.com/office/drawing/2014/main" id="{D1222FE6-038A-7F4B-8BC3-8B92C76C3B6C}"/>
              </a:ext>
            </a:extLst>
          </p:cNvPr>
          <p:cNvSpPr txBox="1">
            <a:spLocks/>
          </p:cNvSpPr>
          <p:nvPr/>
        </p:nvSpPr>
        <p:spPr>
          <a:xfrm>
            <a:off x="-50800" y="2590800"/>
            <a:ext cx="48768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7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otham Narrow Bold" pitchFamily="2" charset="0"/>
              </a:rPr>
              <a:t>POWER</a:t>
            </a:r>
            <a:endParaRPr lang="en-US" sz="40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otham Narrow Bold" pitchFamily="2" charset="0"/>
            </a:endParaRPr>
          </a:p>
        </p:txBody>
      </p:sp>
      <p:sp>
        <p:nvSpPr>
          <p:cNvPr id="9" name="Title 1">
            <a:extLst>
              <a:ext uri="{FF2B5EF4-FFF2-40B4-BE49-F238E27FC236}">
                <a16:creationId xmlns:a16="http://schemas.microsoft.com/office/drawing/2014/main" id="{3C08F840-15F5-DC4B-8A0F-D44675A8C3BE}"/>
              </a:ext>
            </a:extLst>
          </p:cNvPr>
          <p:cNvSpPr txBox="1">
            <a:spLocks/>
          </p:cNvSpPr>
          <p:nvPr/>
        </p:nvSpPr>
        <p:spPr>
          <a:xfrm>
            <a:off x="6858000" y="2590800"/>
            <a:ext cx="48768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7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otham Narrow Bold" pitchFamily="2" charset="0"/>
              </a:rPr>
              <a:t>CONTACT</a:t>
            </a:r>
          </a:p>
        </p:txBody>
      </p:sp>
      <p:sp>
        <p:nvSpPr>
          <p:cNvPr id="10" name="Title 1">
            <a:extLst>
              <a:ext uri="{FF2B5EF4-FFF2-40B4-BE49-F238E27FC236}">
                <a16:creationId xmlns:a16="http://schemas.microsoft.com/office/drawing/2014/main" id="{8AAA409E-C02B-6C40-A00F-478E4B709FE3}"/>
              </a:ext>
            </a:extLst>
          </p:cNvPr>
          <p:cNvSpPr txBox="1">
            <a:spLocks/>
          </p:cNvSpPr>
          <p:nvPr/>
        </p:nvSpPr>
        <p:spPr>
          <a:xfrm>
            <a:off x="863600" y="4587309"/>
            <a:ext cx="28321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7200" dirty="0">
                <a:solidFill>
                  <a:schemeClr val="bg1">
                    <a:lumMod val="85000"/>
                  </a:schemeClr>
                </a:solidFill>
                <a:latin typeface="Gotham Narrow Bold" pitchFamily="2" charset="0"/>
              </a:rPr>
              <a:t>65</a:t>
            </a:r>
          </a:p>
        </p:txBody>
      </p:sp>
      <p:sp>
        <p:nvSpPr>
          <p:cNvPr id="11" name="Title 1">
            <a:extLst>
              <a:ext uri="{FF2B5EF4-FFF2-40B4-BE49-F238E27FC236}">
                <a16:creationId xmlns:a16="http://schemas.microsoft.com/office/drawing/2014/main" id="{5EED596E-33C5-5249-9348-9CE8C13C9A74}"/>
              </a:ext>
            </a:extLst>
          </p:cNvPr>
          <p:cNvSpPr txBox="1">
            <a:spLocks/>
          </p:cNvSpPr>
          <p:nvPr/>
        </p:nvSpPr>
        <p:spPr>
          <a:xfrm>
            <a:off x="7848600" y="4587308"/>
            <a:ext cx="28956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7200" dirty="0">
                <a:solidFill>
                  <a:schemeClr val="bg1">
                    <a:lumMod val="85000"/>
                  </a:schemeClr>
                </a:solidFill>
                <a:latin typeface="Gotham Narrow Bold" pitchFamily="2" charset="0"/>
              </a:rPr>
              <a:t>45</a:t>
            </a:r>
          </a:p>
        </p:txBody>
      </p:sp>
      <p:sp>
        <p:nvSpPr>
          <p:cNvPr id="14" name="Title 1">
            <a:extLst>
              <a:ext uri="{FF2B5EF4-FFF2-40B4-BE49-F238E27FC236}">
                <a16:creationId xmlns:a16="http://schemas.microsoft.com/office/drawing/2014/main" id="{47A6F7F5-E3A7-8A46-A01A-85D756284638}"/>
              </a:ext>
            </a:extLst>
          </p:cNvPr>
          <p:cNvSpPr txBox="1">
            <a:spLocks/>
          </p:cNvSpPr>
          <p:nvPr/>
        </p:nvSpPr>
        <p:spPr>
          <a:xfrm>
            <a:off x="1651000" y="494146"/>
            <a:ext cx="88900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6000" dirty="0">
                <a:solidFill>
                  <a:schemeClr val="bg1">
                    <a:lumMod val="85000"/>
                  </a:schemeClr>
                </a:solidFill>
                <a:latin typeface="Gotham Narrow Bold" pitchFamily="2" charset="0"/>
              </a:rPr>
              <a:t>EVALUATING HITTERS</a:t>
            </a:r>
            <a:endParaRPr lang="en-US" dirty="0">
              <a:solidFill>
                <a:schemeClr val="bg1">
                  <a:lumMod val="85000"/>
                </a:schemeClr>
              </a:solidFill>
              <a:latin typeface="Gotham Narrow Bold" pitchFamily="2" charset="0"/>
            </a:endParaRPr>
          </a:p>
        </p:txBody>
      </p:sp>
    </p:spTree>
    <p:extLst>
      <p:ext uri="{BB962C8B-B14F-4D97-AF65-F5344CB8AC3E}">
        <p14:creationId xmlns:p14="http://schemas.microsoft.com/office/powerpoint/2010/main" val="290191516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F2EA51-2E0A-DD40-967D-1615962B07D2}"/>
              </a:ext>
            </a:extLst>
          </p:cNvPr>
          <p:cNvSpPr>
            <a:spLocks noGrp="1"/>
          </p:cNvSpPr>
          <p:nvPr>
            <p:ph type="sldNum" sz="quarter" idx="4"/>
          </p:nvPr>
        </p:nvSpPr>
        <p:spPr/>
        <p:txBody>
          <a:bodyPr/>
          <a:lstStyle/>
          <a:p>
            <a:fld id="{7E8EAAC7-34D8-4D1B-86D3-E02F18A338F2}" type="slidenum">
              <a:rPr lang="en-US" smtClean="0"/>
              <a:pPr/>
              <a:t>8</a:t>
            </a:fld>
            <a:endParaRPr lang="en-US" dirty="0"/>
          </a:p>
        </p:txBody>
      </p:sp>
      <p:sp>
        <p:nvSpPr>
          <p:cNvPr id="5" name="Footer Placeholder 4">
            <a:extLst>
              <a:ext uri="{FF2B5EF4-FFF2-40B4-BE49-F238E27FC236}">
                <a16:creationId xmlns:a16="http://schemas.microsoft.com/office/drawing/2014/main" id="{E0605FDB-7BAA-B74D-8144-5E80BEA4D8B3}"/>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6" name="Title 1">
            <a:extLst>
              <a:ext uri="{FF2B5EF4-FFF2-40B4-BE49-F238E27FC236}">
                <a16:creationId xmlns:a16="http://schemas.microsoft.com/office/drawing/2014/main" id="{D1222FE6-038A-7F4B-8BC3-8B92C76C3B6C}"/>
              </a:ext>
            </a:extLst>
          </p:cNvPr>
          <p:cNvSpPr txBox="1">
            <a:spLocks/>
          </p:cNvSpPr>
          <p:nvPr/>
        </p:nvSpPr>
        <p:spPr>
          <a:xfrm>
            <a:off x="2006600" y="394517"/>
            <a:ext cx="7416800" cy="1087651"/>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6000" dirty="0">
                <a:latin typeface="Gotham Narrow Bold" pitchFamily="2" charset="0"/>
              </a:rPr>
              <a:t>CONTACT PROFILE</a:t>
            </a:r>
            <a:endParaRPr lang="en-US" dirty="0">
              <a:latin typeface="Gotham Narrow Bold" pitchFamily="2" charset="0"/>
            </a:endParaRPr>
          </a:p>
        </p:txBody>
      </p:sp>
      <p:sp>
        <p:nvSpPr>
          <p:cNvPr id="10" name="Title 1">
            <a:extLst>
              <a:ext uri="{FF2B5EF4-FFF2-40B4-BE49-F238E27FC236}">
                <a16:creationId xmlns:a16="http://schemas.microsoft.com/office/drawing/2014/main" id="{8AAA409E-C02B-6C40-A00F-478E4B709FE3}"/>
              </a:ext>
            </a:extLst>
          </p:cNvPr>
          <p:cNvSpPr txBox="1">
            <a:spLocks/>
          </p:cNvSpPr>
          <p:nvPr/>
        </p:nvSpPr>
        <p:spPr>
          <a:xfrm>
            <a:off x="6324598" y="2349690"/>
            <a:ext cx="5664198" cy="4060254"/>
          </a:xfrm>
          <a:prstGeom prst="rect">
            <a:avLst/>
          </a:prstGeom>
          <a:noFill/>
        </p:spPr>
        <p:txBody>
          <a:bodyPr vert="horz" lIns="91440" tIns="45720" rIns="91440" bIns="45720" rtlCol="0" anchor="t">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5400" u="sng" dirty="0">
                <a:latin typeface="Gotham Narrow Bold" pitchFamily="2" charset="0"/>
              </a:rPr>
              <a:t>Swing Direction</a:t>
            </a:r>
          </a:p>
          <a:p>
            <a:endParaRPr lang="en-US" sz="5400" dirty="0">
              <a:latin typeface="Gotham Narrow Bold" pitchFamily="2" charset="0"/>
            </a:endParaRPr>
          </a:p>
          <a:p>
            <a:endParaRPr lang="en-US" sz="5400" dirty="0">
              <a:latin typeface="Gotham Narrow Bold" pitchFamily="2" charset="0"/>
            </a:endParaRPr>
          </a:p>
          <a:p>
            <a:r>
              <a:rPr lang="en-US" sz="4000" dirty="0">
                <a:solidFill>
                  <a:schemeClr val="accent6"/>
                </a:solidFill>
                <a:latin typeface="Gotham Narrow Bold" pitchFamily="2" charset="0"/>
              </a:rPr>
              <a:t>Attack Angle</a:t>
            </a:r>
          </a:p>
          <a:p>
            <a:endParaRPr lang="en-US" sz="4000" dirty="0">
              <a:latin typeface="Gotham Narrow Bold" pitchFamily="2" charset="0"/>
            </a:endParaRPr>
          </a:p>
          <a:p>
            <a:endParaRPr lang="en-US" sz="4000" dirty="0">
              <a:latin typeface="Gotham Narrow Bold" pitchFamily="2" charset="0"/>
            </a:endParaRPr>
          </a:p>
          <a:p>
            <a:r>
              <a:rPr lang="en-US" sz="4000" dirty="0">
                <a:latin typeface="Gotham Narrow Bold" pitchFamily="2" charset="0"/>
              </a:rPr>
              <a:t>+9°  vs  -7°</a:t>
            </a:r>
          </a:p>
        </p:txBody>
      </p:sp>
      <p:sp>
        <p:nvSpPr>
          <p:cNvPr id="11" name="Title 1">
            <a:extLst>
              <a:ext uri="{FF2B5EF4-FFF2-40B4-BE49-F238E27FC236}">
                <a16:creationId xmlns:a16="http://schemas.microsoft.com/office/drawing/2014/main" id="{5EED596E-33C5-5249-9348-9CE8C13C9A74}"/>
              </a:ext>
            </a:extLst>
          </p:cNvPr>
          <p:cNvSpPr txBox="1">
            <a:spLocks/>
          </p:cNvSpPr>
          <p:nvPr/>
        </p:nvSpPr>
        <p:spPr>
          <a:xfrm>
            <a:off x="-228598" y="2349690"/>
            <a:ext cx="6527796" cy="4307142"/>
          </a:xfrm>
          <a:prstGeom prst="rect">
            <a:avLst/>
          </a:prstGeom>
          <a:noFill/>
        </p:spPr>
        <p:txBody>
          <a:bodyPr vert="horz" lIns="91440" tIns="45720" rIns="91440" bIns="45720" rtlCol="0" anchor="t">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r>
              <a:rPr lang="en-US" sz="5400" u="sng" dirty="0">
                <a:latin typeface="Gotham Narrow Bold" pitchFamily="2" charset="0"/>
              </a:rPr>
              <a:t>Swing Path</a:t>
            </a:r>
          </a:p>
          <a:p>
            <a:endParaRPr lang="en-US" sz="5400" u="sng" dirty="0">
              <a:latin typeface="Gotham Narrow Bold" pitchFamily="2" charset="0"/>
            </a:endParaRPr>
          </a:p>
          <a:p>
            <a:endParaRPr lang="en-US" sz="5400" u="sng" dirty="0">
              <a:latin typeface="Gotham Narrow Bold" pitchFamily="2" charset="0"/>
            </a:endParaRPr>
          </a:p>
          <a:p>
            <a:r>
              <a:rPr lang="en-US" sz="4000" dirty="0">
                <a:solidFill>
                  <a:schemeClr val="accent6"/>
                </a:solidFill>
                <a:latin typeface="Gotham Narrow Bold" pitchFamily="2" charset="0"/>
              </a:rPr>
              <a:t>On Plane Efficiency</a:t>
            </a:r>
          </a:p>
          <a:p>
            <a:endParaRPr lang="en-US" sz="4000" dirty="0">
              <a:latin typeface="Gotham Narrow Bold" pitchFamily="2" charset="0"/>
            </a:endParaRPr>
          </a:p>
          <a:p>
            <a:endParaRPr lang="en-US" sz="4000" dirty="0">
              <a:latin typeface="Gotham Narrow Bold" pitchFamily="2" charset="0"/>
            </a:endParaRPr>
          </a:p>
          <a:p>
            <a:r>
              <a:rPr lang="en-US" sz="4000" dirty="0">
                <a:latin typeface="Gotham Narrow Bold" pitchFamily="2" charset="0"/>
              </a:rPr>
              <a:t>80</a:t>
            </a:r>
            <a:r>
              <a:rPr lang="en-US" sz="2000" dirty="0">
                <a:latin typeface="Gotham Narrow Bold" pitchFamily="2" charset="0"/>
              </a:rPr>
              <a:t>%</a:t>
            </a:r>
            <a:r>
              <a:rPr lang="en-US" sz="4000" dirty="0">
                <a:latin typeface="Gotham Narrow Bold" pitchFamily="2" charset="0"/>
              </a:rPr>
              <a:t>  vs  50</a:t>
            </a:r>
            <a:r>
              <a:rPr lang="en-US" sz="2400" dirty="0">
                <a:latin typeface="Gotham Narrow Bold" pitchFamily="2" charset="0"/>
              </a:rPr>
              <a:t>%</a:t>
            </a:r>
            <a:endParaRPr lang="en-US" sz="4000" dirty="0">
              <a:latin typeface="Gotham Narrow Bold" pitchFamily="2" charset="0"/>
            </a:endParaRPr>
          </a:p>
        </p:txBody>
      </p:sp>
      <p:cxnSp>
        <p:nvCxnSpPr>
          <p:cNvPr id="3" name="Straight Connector 2">
            <a:extLst>
              <a:ext uri="{FF2B5EF4-FFF2-40B4-BE49-F238E27FC236}">
                <a16:creationId xmlns:a16="http://schemas.microsoft.com/office/drawing/2014/main" id="{EEF13019-76F7-5943-A33A-3AD7CA2B6C35}"/>
              </a:ext>
            </a:extLst>
          </p:cNvPr>
          <p:cNvCxnSpPr>
            <a:cxnSpLocks/>
          </p:cNvCxnSpPr>
          <p:nvPr/>
        </p:nvCxnSpPr>
        <p:spPr>
          <a:xfrm>
            <a:off x="5943600" y="2057400"/>
            <a:ext cx="0" cy="4398962"/>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pic>
        <p:nvPicPr>
          <p:cNvPr id="15" name="Picture 14">
            <a:extLst>
              <a:ext uri="{FF2B5EF4-FFF2-40B4-BE49-F238E27FC236}">
                <a16:creationId xmlns:a16="http://schemas.microsoft.com/office/drawing/2014/main" id="{AAAB880D-9985-9047-AE1C-538DE337A2E0}"/>
              </a:ext>
            </a:extLst>
          </p:cNvPr>
          <p:cNvPicPr>
            <a:picLocks noChangeAspect="1"/>
          </p:cNvPicPr>
          <p:nvPr/>
        </p:nvPicPr>
        <p:blipFill rotWithShape="1">
          <a:blip r:embed="rId3">
            <a:extLst>
              <a:ext uri="{28A0092B-C50C-407E-A947-70E740481C1C}">
                <a14:useLocalDpi xmlns:a14="http://schemas.microsoft.com/office/drawing/2010/main" val="0"/>
              </a:ext>
            </a:extLst>
          </a:blip>
          <a:srcRect r="66770" b="-14407"/>
          <a:stretch/>
        </p:blipFill>
        <p:spPr>
          <a:xfrm>
            <a:off x="203204" y="3687487"/>
            <a:ext cx="355600" cy="364577"/>
          </a:xfrm>
          <a:prstGeom prst="rect">
            <a:avLst/>
          </a:prstGeom>
        </p:spPr>
      </p:pic>
      <p:pic>
        <p:nvPicPr>
          <p:cNvPr id="16" name="Picture 15">
            <a:extLst>
              <a:ext uri="{FF2B5EF4-FFF2-40B4-BE49-F238E27FC236}">
                <a16:creationId xmlns:a16="http://schemas.microsoft.com/office/drawing/2014/main" id="{5078D8DF-36E9-694E-88F5-1AD9275415EA}"/>
              </a:ext>
            </a:extLst>
          </p:cNvPr>
          <p:cNvPicPr>
            <a:picLocks noChangeAspect="1"/>
          </p:cNvPicPr>
          <p:nvPr/>
        </p:nvPicPr>
        <p:blipFill rotWithShape="1">
          <a:blip r:embed="rId3">
            <a:extLst>
              <a:ext uri="{28A0092B-C50C-407E-A947-70E740481C1C}">
                <a14:useLocalDpi xmlns:a14="http://schemas.microsoft.com/office/drawing/2010/main" val="0"/>
              </a:ext>
            </a:extLst>
          </a:blip>
          <a:srcRect r="66770" b="-14407"/>
          <a:stretch/>
        </p:blipFill>
        <p:spPr>
          <a:xfrm>
            <a:off x="7111996" y="3687488"/>
            <a:ext cx="355600" cy="364577"/>
          </a:xfrm>
          <a:prstGeom prst="rect">
            <a:avLst/>
          </a:prstGeom>
        </p:spPr>
      </p:pic>
      <p:pic>
        <p:nvPicPr>
          <p:cNvPr id="12" name="Picture 11">
            <a:extLst>
              <a:ext uri="{FF2B5EF4-FFF2-40B4-BE49-F238E27FC236}">
                <a16:creationId xmlns:a16="http://schemas.microsoft.com/office/drawing/2014/main" id="{1DBF1321-0A05-1A43-816C-5F87642AC01C}"/>
              </a:ext>
            </a:extLst>
          </p:cNvPr>
          <p:cNvPicPr>
            <a:picLocks noChangeAspect="1"/>
          </p:cNvPicPr>
          <p:nvPr/>
        </p:nvPicPr>
        <p:blipFill rotWithShape="1">
          <a:blip r:embed="rId4">
            <a:alphaModFix amt="81000"/>
            <a:extLst>
              <a:ext uri="{28A0092B-C50C-407E-A947-70E740481C1C}">
                <a14:useLocalDpi xmlns:a14="http://schemas.microsoft.com/office/drawing/2010/main" val="0"/>
              </a:ext>
            </a:extLst>
          </a:blip>
          <a:srcRect l="5658" t="1729" r="83997" b="47207"/>
          <a:stretch/>
        </p:blipFill>
        <p:spPr>
          <a:xfrm>
            <a:off x="9753600" y="394517"/>
            <a:ext cx="838200" cy="838200"/>
          </a:xfrm>
          <a:prstGeom prst="rect">
            <a:avLst/>
          </a:prstGeom>
          <a:ln>
            <a:noFill/>
          </a:ln>
        </p:spPr>
      </p:pic>
    </p:spTree>
    <p:extLst>
      <p:ext uri="{BB962C8B-B14F-4D97-AF65-F5344CB8AC3E}">
        <p14:creationId xmlns:p14="http://schemas.microsoft.com/office/powerpoint/2010/main" val="199910534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DB7533-6F66-494B-807B-EF5CCDB4A073}"/>
              </a:ext>
            </a:extLst>
          </p:cNvPr>
          <p:cNvSpPr>
            <a:spLocks noGrp="1"/>
          </p:cNvSpPr>
          <p:nvPr>
            <p:ph type="sldNum" sz="quarter" idx="4"/>
          </p:nvPr>
        </p:nvSpPr>
        <p:spPr/>
        <p:txBody>
          <a:bodyPr/>
          <a:lstStyle/>
          <a:p>
            <a:fld id="{7E8EAAC7-34D8-4D1B-86D3-E02F18A338F2}" type="slidenum">
              <a:rPr lang="en-US" smtClean="0"/>
              <a:pPr/>
              <a:t>9</a:t>
            </a:fld>
            <a:endParaRPr lang="en-US" dirty="0"/>
          </a:p>
        </p:txBody>
      </p:sp>
      <p:sp>
        <p:nvSpPr>
          <p:cNvPr id="5" name="Footer Placeholder 4">
            <a:extLst>
              <a:ext uri="{FF2B5EF4-FFF2-40B4-BE49-F238E27FC236}">
                <a16:creationId xmlns:a16="http://schemas.microsoft.com/office/drawing/2014/main" id="{806778AC-6E65-DF45-A527-85C14A335B43}"/>
              </a:ext>
            </a:extLst>
          </p:cNvPr>
          <p:cNvSpPr>
            <a:spLocks noGrp="1"/>
          </p:cNvSpPr>
          <p:nvPr>
            <p:ph type="ftr" sz="quarter" idx="3"/>
          </p:nvPr>
        </p:nvSpPr>
        <p:spPr/>
        <p:txBody>
          <a:bodyPr/>
          <a:lstStyle/>
          <a:p>
            <a:r>
              <a:rPr lang="en-US"/>
              <a:t>© Blast Motion. Company confidential - all rights reserved.</a:t>
            </a:r>
            <a:endParaRPr lang="en-US" dirty="0"/>
          </a:p>
        </p:txBody>
      </p:sp>
      <p:sp>
        <p:nvSpPr>
          <p:cNvPr id="6" name="Title 1">
            <a:extLst>
              <a:ext uri="{FF2B5EF4-FFF2-40B4-BE49-F238E27FC236}">
                <a16:creationId xmlns:a16="http://schemas.microsoft.com/office/drawing/2014/main" id="{56C6B3D9-C8C8-2E4B-A009-409B0A73C41E}"/>
              </a:ext>
            </a:extLst>
          </p:cNvPr>
          <p:cNvSpPr>
            <a:spLocks noGrp="1"/>
          </p:cNvSpPr>
          <p:nvPr>
            <p:ph type="title"/>
          </p:nvPr>
        </p:nvSpPr>
        <p:spPr>
          <a:xfrm>
            <a:off x="1202318" y="199950"/>
            <a:ext cx="9787363" cy="1143000"/>
          </a:xfrm>
        </p:spPr>
        <p:txBody>
          <a:bodyPr>
            <a:normAutofit/>
          </a:bodyPr>
          <a:lstStyle/>
          <a:p>
            <a:r>
              <a:rPr lang="en-US" sz="4400" dirty="0">
                <a:latin typeface="Gotham Narrow Bold" pitchFamily="2" charset="0"/>
              </a:rPr>
              <a:t>On-Plane Efficiency – Swing Path</a:t>
            </a:r>
          </a:p>
        </p:txBody>
      </p:sp>
      <p:sp>
        <p:nvSpPr>
          <p:cNvPr id="8" name="Title 1">
            <a:extLst>
              <a:ext uri="{FF2B5EF4-FFF2-40B4-BE49-F238E27FC236}">
                <a16:creationId xmlns:a16="http://schemas.microsoft.com/office/drawing/2014/main" id="{2DF9B001-FA9E-2E42-8CC3-926FF41B1D0F}"/>
              </a:ext>
            </a:extLst>
          </p:cNvPr>
          <p:cNvSpPr txBox="1">
            <a:spLocks/>
          </p:cNvSpPr>
          <p:nvPr/>
        </p:nvSpPr>
        <p:spPr>
          <a:xfrm>
            <a:off x="6248400" y="4756744"/>
            <a:ext cx="2590800" cy="968009"/>
          </a:xfrm>
          <a:prstGeom prst="rect">
            <a:avLst/>
          </a:prstGeom>
          <a:noFill/>
        </p:spPr>
        <p:txBody>
          <a:bodyPr vert="horz" lIns="91440" tIns="45720" rIns="91440" bIns="45720" rtlCol="0" anchor="ctr">
            <a:normAutofit/>
          </a:bodyPr>
          <a:lstStyle>
            <a:lvl1pPr algn="ctr" defTabSz="914400" rtl="0" eaLnBrk="1" latinLnBrk="0" hangingPunct="1">
              <a:lnSpc>
                <a:spcPts val="3600"/>
              </a:lnSpc>
              <a:spcBef>
                <a:spcPct val="0"/>
              </a:spcBef>
              <a:buNone/>
              <a:defRPr sz="3200" b="1" kern="1200" cap="none">
                <a:ln w="6350" cmpd="sng">
                  <a:noFill/>
                </a:ln>
                <a:solidFill>
                  <a:srgbClr val="F2F2F2"/>
                </a:solidFill>
                <a:latin typeface="+mj-lt"/>
                <a:ea typeface="+mj-ea"/>
                <a:cs typeface="+mj-cs"/>
              </a:defRPr>
            </a:lvl1pPr>
          </a:lstStyle>
          <a:p>
            <a:pPr algn="l"/>
            <a:r>
              <a:rPr lang="en-US" dirty="0"/>
              <a:t>Swing Plane</a:t>
            </a:r>
          </a:p>
        </p:txBody>
      </p:sp>
      <p:pic>
        <p:nvPicPr>
          <p:cNvPr id="9" name="Cano_Plane_wCaptions.MP4">
            <a:hlinkClick r:id="" action="ppaction://media"/>
            <a:extLst>
              <a:ext uri="{FF2B5EF4-FFF2-40B4-BE49-F238E27FC236}">
                <a16:creationId xmlns:a16="http://schemas.microsoft.com/office/drawing/2014/main" id="{707CDF95-B41E-4445-8C32-E087941CE3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43400" y="1447800"/>
            <a:ext cx="7463091" cy="4197894"/>
          </a:xfrm>
          <a:prstGeom prst="rect">
            <a:avLst/>
          </a:prstGeom>
        </p:spPr>
      </p:pic>
      <p:pic>
        <p:nvPicPr>
          <p:cNvPr id="11" name="Picture 10">
            <a:extLst>
              <a:ext uri="{FF2B5EF4-FFF2-40B4-BE49-F238E27FC236}">
                <a16:creationId xmlns:a16="http://schemas.microsoft.com/office/drawing/2014/main" id="{6EB34B0A-2532-7B48-B701-B2072FA29467}"/>
              </a:ext>
            </a:extLst>
          </p:cNvPr>
          <p:cNvPicPr>
            <a:picLocks noChangeAspect="1"/>
          </p:cNvPicPr>
          <p:nvPr/>
        </p:nvPicPr>
        <p:blipFill rotWithShape="1">
          <a:blip r:embed="rId6">
            <a:extLst>
              <a:ext uri="{28A0092B-C50C-407E-A947-70E740481C1C}">
                <a14:useLocalDpi xmlns:a14="http://schemas.microsoft.com/office/drawing/2010/main" val="0"/>
              </a:ext>
            </a:extLst>
          </a:blip>
          <a:srcRect l="5658" t="1729" r="83997" b="47207"/>
          <a:stretch/>
        </p:blipFill>
        <p:spPr>
          <a:xfrm>
            <a:off x="11147038" y="329486"/>
            <a:ext cx="609600" cy="609600"/>
          </a:xfrm>
          <a:prstGeom prst="rect">
            <a:avLst/>
          </a:prstGeom>
          <a:ln>
            <a:noFill/>
          </a:ln>
        </p:spPr>
      </p:pic>
      <p:pic>
        <p:nvPicPr>
          <p:cNvPr id="7" name="Picture 6">
            <a:extLst>
              <a:ext uri="{FF2B5EF4-FFF2-40B4-BE49-F238E27FC236}">
                <a16:creationId xmlns:a16="http://schemas.microsoft.com/office/drawing/2014/main" id="{9F8AAE5F-3FF9-D145-ACFD-2D4719B0629C}"/>
              </a:ext>
            </a:extLst>
          </p:cNvPr>
          <p:cNvPicPr>
            <a:picLocks noChangeAspect="1"/>
          </p:cNvPicPr>
          <p:nvPr/>
        </p:nvPicPr>
        <p:blipFill>
          <a:blip r:embed="rId7"/>
          <a:stretch>
            <a:fillRect/>
          </a:stretch>
        </p:blipFill>
        <p:spPr>
          <a:xfrm rot="5400000">
            <a:off x="-376745" y="2434146"/>
            <a:ext cx="5108094" cy="2525803"/>
          </a:xfrm>
          <a:prstGeom prst="rect">
            <a:avLst/>
          </a:prstGeom>
        </p:spPr>
      </p:pic>
      <p:sp>
        <p:nvSpPr>
          <p:cNvPr id="14" name="TextBox 13">
            <a:extLst>
              <a:ext uri="{FF2B5EF4-FFF2-40B4-BE49-F238E27FC236}">
                <a16:creationId xmlns:a16="http://schemas.microsoft.com/office/drawing/2014/main" id="{03F9868E-0529-684A-BF66-AA55C512CE39}"/>
              </a:ext>
            </a:extLst>
          </p:cNvPr>
          <p:cNvSpPr txBox="1"/>
          <p:nvPr/>
        </p:nvSpPr>
        <p:spPr>
          <a:xfrm>
            <a:off x="4318000" y="5804074"/>
            <a:ext cx="5105400" cy="523220"/>
          </a:xfrm>
          <a:prstGeom prst="rect">
            <a:avLst/>
          </a:prstGeom>
          <a:noFill/>
        </p:spPr>
        <p:txBody>
          <a:bodyPr wrap="square" rtlCol="0">
            <a:spAutoFit/>
          </a:bodyPr>
          <a:lstStyle/>
          <a:p>
            <a:r>
              <a:rPr lang="en-US" sz="2800" b="1" dirty="0">
                <a:solidFill>
                  <a:schemeClr val="bg1"/>
                </a:solidFill>
              </a:rPr>
              <a:t>Target Range: 70% or above</a:t>
            </a:r>
          </a:p>
        </p:txBody>
      </p:sp>
      <p:pic>
        <p:nvPicPr>
          <p:cNvPr id="15" name="Picture 14" descr="A screenshot of a cell phone&#10;&#10;Description automatically generated">
            <a:extLst>
              <a:ext uri="{FF2B5EF4-FFF2-40B4-BE49-F238E27FC236}">
                <a16:creationId xmlns:a16="http://schemas.microsoft.com/office/drawing/2014/main" id="{D5A8F244-E16A-5742-A02C-28CC420B74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497" y="1746845"/>
            <a:ext cx="2173087" cy="3863266"/>
          </a:xfrm>
          <a:prstGeom prst="rect">
            <a:avLst/>
          </a:prstGeom>
        </p:spPr>
      </p:pic>
    </p:spTree>
    <p:extLst>
      <p:ext uri="{BB962C8B-B14F-4D97-AF65-F5344CB8AC3E}">
        <p14:creationId xmlns:p14="http://schemas.microsoft.com/office/powerpoint/2010/main" val="714977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28833</TotalTime>
  <Words>1277</Words>
  <Application>Microsoft Macintosh PowerPoint</Application>
  <PresentationFormat>Widescreen</PresentationFormat>
  <Paragraphs>206</Paragraphs>
  <Slides>26</Slides>
  <Notes>18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Gotham Narrow Bold</vt:lpstr>
      <vt:lpstr>Helvetica Light</vt:lpstr>
      <vt:lpstr>Wingdings</vt:lpstr>
      <vt:lpstr>Default Theme</vt:lpstr>
      <vt:lpstr>PowerPoint Presentation</vt:lpstr>
      <vt:lpstr>PowerPoint Presentation</vt:lpstr>
      <vt:lpstr>PowerPoint Presentation</vt:lpstr>
      <vt:lpstr>Rotational Acceleration vs. Bat Speed</vt:lpstr>
      <vt:lpstr>PowerPoint Presentation</vt:lpstr>
      <vt:lpstr>Rotational Acceleration Measured </vt:lpstr>
      <vt:lpstr>PowerPoint Presentation</vt:lpstr>
      <vt:lpstr>PowerPoint Presentation</vt:lpstr>
      <vt:lpstr>On-Plane Efficiency – Swing Path</vt:lpstr>
      <vt:lpstr>On-Plane Efficiency – Swing Path</vt:lpstr>
      <vt:lpstr>PowerPoint Presentation</vt:lpstr>
      <vt:lpstr>PowerPoint Presentation</vt:lpstr>
      <vt:lpstr>PowerPoint Presentation</vt:lpstr>
      <vt:lpstr>Player 1</vt:lpstr>
      <vt:lpstr>PowerPoint Presentation</vt:lpstr>
      <vt:lpstr>PowerPoint Presentation</vt:lpstr>
      <vt:lpstr>Early Connection – Consistent Load</vt:lpstr>
      <vt:lpstr>PowerPoint Presentation</vt:lpstr>
      <vt:lpstr>PowerPoint Presentation</vt:lpstr>
      <vt:lpstr>What to have player do …?</vt:lpstr>
      <vt:lpstr>NO CONTEXT = PROBLEM</vt:lpstr>
      <vt:lpstr>Blast Connect – Coach View</vt:lpstr>
      <vt:lpstr>MORE INFORMATION …?</vt:lpstr>
      <vt:lpstr>PowerPoint Presentation</vt:lpstr>
      <vt:lpstr>PowerPoint Presentation</vt:lpstr>
      <vt:lpstr>QUESTIONS …?      Twitter – @kyleattl  Email – kattl@blastmotion.com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Blast Life Scorecard May 22, 2013</dc:title>
  <dc:creator>Ryan</dc:creator>
  <cp:lastModifiedBy>Kyle Attl</cp:lastModifiedBy>
  <cp:revision>2120</cp:revision>
  <cp:lastPrinted>2018-02-13T23:46:16Z</cp:lastPrinted>
  <dcterms:created xsi:type="dcterms:W3CDTF">2013-05-21T18:06:12Z</dcterms:created>
  <dcterms:modified xsi:type="dcterms:W3CDTF">2020-04-07T19:32:06Z</dcterms:modified>
</cp:coreProperties>
</file>